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A2549A-F401-4786-A686-9DA3A4A4B95C}" type="datetimeFigureOut">
              <a:rPr lang="en-US" smtClean="0"/>
              <a:pPr/>
              <a:t>9/8/2009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15CA90-69F9-454E-BD63-C0926CD831F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5CA90-69F9-454E-BD63-C0926CD831F3}"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5CA90-69F9-454E-BD63-C0926CD831F3}"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5CA90-69F9-454E-BD63-C0926CD831F3}"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5CA90-69F9-454E-BD63-C0926CD831F3}"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5CA90-69F9-454E-BD63-C0926CD831F3}"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5CA90-69F9-454E-BD63-C0926CD831F3}"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5CA90-69F9-454E-BD63-C0926CD831F3}"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5CA90-69F9-454E-BD63-C0926CD831F3}"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5CA90-69F9-454E-BD63-C0926CD831F3}"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5CA90-69F9-454E-BD63-C0926CD831F3}"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5CA90-69F9-454E-BD63-C0926CD831F3}"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5CA90-69F9-454E-BD63-C0926CD831F3}"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5CA90-69F9-454E-BD63-C0926CD831F3}"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5CA90-69F9-454E-BD63-C0926CD831F3}"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5CA90-69F9-454E-BD63-C0926CD831F3}"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5CA90-69F9-454E-BD63-C0926CD831F3}"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5CA90-69F9-454E-BD63-C0926CD831F3}"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C218A4-073C-4F52-9DA5-087298C2EFBC}" type="datetimeFigureOut">
              <a:rPr lang="en-US" smtClean="0"/>
              <a:pPr/>
              <a:t>9/8/2009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9AABD-33D9-43A4-9946-1EE9E41206C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C218A4-073C-4F52-9DA5-087298C2EFBC}" type="datetimeFigureOut">
              <a:rPr lang="en-US" smtClean="0"/>
              <a:pPr/>
              <a:t>9/8/2009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9AABD-33D9-43A4-9946-1EE9E41206C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C218A4-073C-4F52-9DA5-087298C2EFBC}" type="datetimeFigureOut">
              <a:rPr lang="en-US" smtClean="0"/>
              <a:pPr/>
              <a:t>9/8/2009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9AABD-33D9-43A4-9946-1EE9E41206C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C218A4-073C-4F52-9DA5-087298C2EFBC}" type="datetimeFigureOut">
              <a:rPr lang="en-US" smtClean="0"/>
              <a:pPr/>
              <a:t>9/8/2009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9AABD-33D9-43A4-9946-1EE9E41206C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C218A4-073C-4F52-9DA5-087298C2EFBC}" type="datetimeFigureOut">
              <a:rPr lang="en-US" smtClean="0"/>
              <a:pPr/>
              <a:t>9/8/2009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9AABD-33D9-43A4-9946-1EE9E41206C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C218A4-073C-4F52-9DA5-087298C2EFBC}" type="datetimeFigureOut">
              <a:rPr lang="en-US" smtClean="0"/>
              <a:pPr/>
              <a:t>9/8/2009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29AABD-33D9-43A4-9946-1EE9E41206C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C218A4-073C-4F52-9DA5-087298C2EFBC}" type="datetimeFigureOut">
              <a:rPr lang="en-US" smtClean="0"/>
              <a:pPr/>
              <a:t>9/8/2009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29AABD-33D9-43A4-9946-1EE9E41206C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C218A4-073C-4F52-9DA5-087298C2EFBC}" type="datetimeFigureOut">
              <a:rPr lang="en-US" smtClean="0"/>
              <a:pPr/>
              <a:t>9/8/2009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29AABD-33D9-43A4-9946-1EE9E41206C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C218A4-073C-4F52-9DA5-087298C2EFBC}" type="datetimeFigureOut">
              <a:rPr lang="en-US" smtClean="0"/>
              <a:pPr/>
              <a:t>9/8/2009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29AABD-33D9-43A4-9946-1EE9E41206C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C218A4-073C-4F52-9DA5-087298C2EFBC}" type="datetimeFigureOut">
              <a:rPr lang="en-US" smtClean="0"/>
              <a:pPr/>
              <a:t>9/8/2009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29AABD-33D9-43A4-9946-1EE9E41206C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C218A4-073C-4F52-9DA5-087298C2EFBC}" type="datetimeFigureOut">
              <a:rPr lang="en-US" smtClean="0"/>
              <a:pPr/>
              <a:t>9/8/2009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29AABD-33D9-43A4-9946-1EE9E41206C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C218A4-073C-4F52-9DA5-087298C2EFBC}" type="datetimeFigureOut">
              <a:rPr lang="en-US" smtClean="0"/>
              <a:pPr/>
              <a:t>9/8/2009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29AABD-33D9-43A4-9946-1EE9E41206C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From Watergate</a:t>
            </a:r>
            <a:br>
              <a:rPr lang="en-US" dirty="0" smtClean="0"/>
            </a:br>
            <a:r>
              <a:rPr lang="en-US" dirty="0" smtClean="0"/>
              <a:t>to Ford</a:t>
            </a:r>
            <a:endParaRPr lang="en-US" dirty="0"/>
          </a:p>
        </p:txBody>
      </p:sp>
      <p:sp>
        <p:nvSpPr>
          <p:cNvPr id="3" name="Subtitle 2"/>
          <p:cNvSpPr>
            <a:spLocks noGrp="1"/>
          </p:cNvSpPr>
          <p:nvPr>
            <p:ph type="subTitle" idx="1"/>
          </p:nvPr>
        </p:nvSpPr>
        <p:spPr/>
        <p:txBody>
          <a:bodyPr/>
          <a:lstStyle/>
          <a:p>
            <a:r>
              <a:rPr lang="en-US" dirty="0" smtClean="0"/>
              <a:t>Chapter 34</a:t>
            </a:r>
          </a:p>
          <a:p>
            <a:r>
              <a:rPr lang="en-US" dirty="0" smtClean="0"/>
              <a:t>Section 2</a:t>
            </a:r>
          </a:p>
          <a:p>
            <a:r>
              <a:rPr lang="en-US" smtClean="0"/>
              <a:t>Pages 1019-1025</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Final Days</a:t>
            </a:r>
            <a:endParaRPr lang="en-US"/>
          </a:p>
        </p:txBody>
      </p:sp>
      <p:sp>
        <p:nvSpPr>
          <p:cNvPr id="3" name="Content Placeholder 2"/>
          <p:cNvSpPr>
            <a:spLocks noGrp="1"/>
          </p:cNvSpPr>
          <p:nvPr>
            <p:ph idx="1"/>
          </p:nvPr>
        </p:nvSpPr>
        <p:spPr/>
        <p:txBody>
          <a:bodyPr>
            <a:normAutofit fontScale="85000" lnSpcReduction="20000"/>
          </a:bodyPr>
          <a:lstStyle/>
          <a:p>
            <a:r>
              <a:rPr lang="en-US" dirty="0" smtClean="0"/>
              <a:t>Finally, after the Supreme Court struck down Nixon’s argument of executive privilege, did he turn over the tapes.  </a:t>
            </a:r>
          </a:p>
          <a:p>
            <a:r>
              <a:rPr lang="en-US" dirty="0" smtClean="0"/>
              <a:t>The House Judiciary Committee was televising and debating whether to impeach Nixon.</a:t>
            </a:r>
          </a:p>
          <a:p>
            <a:r>
              <a:rPr lang="en-US" dirty="0" smtClean="0"/>
              <a:t>Barbara Jordan, Representative from Texas with great moral authority discussed why Nixon should be impeached.  </a:t>
            </a:r>
          </a:p>
          <a:p>
            <a:r>
              <a:rPr lang="en-US" dirty="0" smtClean="0"/>
              <a:t>When the American people realized that Nixon had ordered a cover-up of Watergate and had promoted illegal activities, he knew it was his fate to be impeached.</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August 8, 1974: Nixon resigned his office and told the nation: “I shall resign the presidency effective as noon tomorrow.”</a:t>
            </a:r>
          </a:p>
          <a:p>
            <a:r>
              <a:rPr lang="en-US" dirty="0" smtClean="0"/>
              <a:t>August 9, 1974: Vice President Gerald Ford became the 38</a:t>
            </a:r>
            <a:r>
              <a:rPr lang="en-US" baseline="30000" dirty="0" smtClean="0"/>
              <a:t>th</a:t>
            </a:r>
            <a:r>
              <a:rPr lang="en-US" dirty="0" smtClean="0"/>
              <a:t> president and he nominated Governor of New York Nelson Rockefeller as Vice-President.</a:t>
            </a:r>
          </a:p>
          <a:p>
            <a:r>
              <a:rPr lang="en-US" dirty="0" smtClean="0"/>
              <a:t>This was the first time the President and Vice President office was held by appointment and </a:t>
            </a:r>
            <a:r>
              <a:rPr lang="en-US" smtClean="0"/>
              <a:t>not election.</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Ford Tries to Reunite the Nation</a:t>
            </a:r>
            <a:endParaRPr lang="en-US" dirty="0"/>
          </a:p>
        </p:txBody>
      </p:sp>
      <p:sp>
        <p:nvSpPr>
          <p:cNvPr id="3" name="Content Placeholder 2"/>
          <p:cNvSpPr>
            <a:spLocks noGrp="1"/>
          </p:cNvSpPr>
          <p:nvPr>
            <p:ph idx="1"/>
          </p:nvPr>
        </p:nvSpPr>
        <p:spPr/>
        <p:txBody>
          <a:bodyPr/>
          <a:lstStyle/>
          <a:p>
            <a:r>
              <a:rPr lang="en-US" dirty="0" smtClean="0"/>
              <a:t>September,1974: President Ford pardoned former President Nixon. His explanation for </a:t>
            </a:r>
            <a:r>
              <a:rPr lang="en-US" dirty="0" smtClean="0"/>
              <a:t>the pardon: “ugly passions would again be aroused….. And the credibility [believed] of our free institutions of government would again be challenged at home and abroad.”  Ford’s reasoning was not supported by the American public and his popularity suffered.</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Amnesty and Clemency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President Ford did not offer unconditional amnesty to the Vietnam draft evaders. Unconditional amnesty would have meant that they would have been absolved of their offense. Instead, Ford offered the draft evaders clemency, which meant that their crimes would be recognized, but that the punishment would be merciful. Many antiwar activists had hoped that the president would grant the draft evaders amnesty. They called his offer of clemency “</a:t>
            </a:r>
            <a:r>
              <a:rPr lang="en-US" dirty="0" err="1" smtClean="0"/>
              <a:t>shamnesty</a:t>
            </a:r>
            <a:r>
              <a:rPr lang="en-US" dirty="0" smtClean="0"/>
              <a: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Thinking</a:t>
            </a:r>
            <a:endParaRPr lang="en-US" dirty="0"/>
          </a:p>
        </p:txBody>
      </p:sp>
      <p:sp>
        <p:nvSpPr>
          <p:cNvPr id="3" name="Content Placeholder 2"/>
          <p:cNvSpPr>
            <a:spLocks noGrp="1"/>
          </p:cNvSpPr>
          <p:nvPr>
            <p:ph idx="1"/>
          </p:nvPr>
        </p:nvSpPr>
        <p:spPr/>
        <p:txBody>
          <a:bodyPr/>
          <a:lstStyle/>
          <a:p>
            <a:r>
              <a:rPr lang="en-US" dirty="0" smtClean="0"/>
              <a:t>Why might antiwar activists have been so opposed to the clemency offer?</a:t>
            </a:r>
          </a:p>
          <a:p>
            <a:r>
              <a:rPr lang="en-US" dirty="0" smtClean="0"/>
              <a:t>Some antiwar activists viewed the Vietnam War as an illegitimate undertaking for a democratic nation; therefore, they did not view draft evasion as a crime.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Roadblocks to Ford’s Domestic Policy</a:t>
            </a:r>
            <a:endParaRPr lang="en-US" dirty="0"/>
          </a:p>
        </p:txBody>
      </p:sp>
      <p:sp>
        <p:nvSpPr>
          <p:cNvPr id="3" name="Content Placeholder 2"/>
          <p:cNvSpPr>
            <a:spLocks noGrp="1"/>
          </p:cNvSpPr>
          <p:nvPr>
            <p:ph idx="1"/>
          </p:nvPr>
        </p:nvSpPr>
        <p:spPr/>
        <p:txBody>
          <a:bodyPr/>
          <a:lstStyle/>
          <a:p>
            <a:r>
              <a:rPr lang="en-US" dirty="0" smtClean="0"/>
              <a:t>Ford’s approval rating drops after he pardons Nixon</a:t>
            </a:r>
          </a:p>
          <a:p>
            <a:r>
              <a:rPr lang="en-US" dirty="0" smtClean="0"/>
              <a:t>The Democratic majority in Congress blocks presidential legislation, while Ford vetoes Democrats’ legislation.</a:t>
            </a:r>
          </a:p>
          <a:p>
            <a:r>
              <a:rPr lang="en-US" dirty="0" smtClean="0"/>
              <a:t>Congress does not approve Ford’s budget cuts.</a:t>
            </a:r>
          </a:p>
          <a:p>
            <a:pPr>
              <a:buNone/>
            </a:pPr>
            <a:r>
              <a:rPr lang="en-US" dirty="0" smtClean="0"/>
              <a:t>[Whip Inflation Now: WIN, reducing inflation by using tax cuts and budget cuts.]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Ford’s Foreign Policy</a:t>
            </a:r>
            <a:endParaRPr lang="en-US" dirty="0"/>
          </a:p>
        </p:txBody>
      </p:sp>
      <p:sp>
        <p:nvSpPr>
          <p:cNvPr id="3" name="Content Placeholder 2"/>
          <p:cNvSpPr>
            <a:spLocks noGrp="1"/>
          </p:cNvSpPr>
          <p:nvPr>
            <p:ph idx="1"/>
          </p:nvPr>
        </p:nvSpPr>
        <p:spPr/>
        <p:txBody>
          <a:bodyPr/>
          <a:lstStyle/>
          <a:p>
            <a:r>
              <a:rPr lang="en-US" dirty="0" smtClean="0"/>
              <a:t>Henry Kissinger remained as Secretary of State in the Ford Administration.</a:t>
            </a:r>
          </a:p>
          <a:p>
            <a:r>
              <a:rPr lang="en-US" dirty="0" smtClean="0"/>
              <a:t>Asia: </a:t>
            </a:r>
            <a:r>
              <a:rPr lang="en-US" i="1" dirty="0" smtClean="0"/>
              <a:t>Mayaguez </a:t>
            </a:r>
            <a:r>
              <a:rPr lang="en-US" dirty="0" smtClean="0"/>
              <a:t>an unarmed American cargo ship was seized by Cambodian Communists. Ford chose to use military force to free the crew members.  [Note: later is was discovered that the crew had been released before the bombing.]</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Cold War continues: Ford continue to use the Nixon policy of détente. We got involved with the African state of Angola. The Ford administration supplied aid to the National Front against the </a:t>
            </a:r>
            <a:r>
              <a:rPr lang="en-US" smtClean="0"/>
              <a:t>Soviet Union. </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Section 2</a:t>
            </a:r>
            <a:endParaRPr lang="en-US" dirty="0"/>
          </a:p>
        </p:txBody>
      </p:sp>
      <p:sp>
        <p:nvSpPr>
          <p:cNvPr id="3" name="Content Placeholder 2"/>
          <p:cNvSpPr>
            <a:spLocks noGrp="1"/>
          </p:cNvSpPr>
          <p:nvPr>
            <p:ph idx="1"/>
          </p:nvPr>
        </p:nvSpPr>
        <p:spPr/>
        <p:txBody>
          <a:bodyPr/>
          <a:lstStyle/>
          <a:p>
            <a:r>
              <a:rPr lang="en-US" dirty="0" smtClean="0"/>
              <a:t>1. summarize the issues surrounding the Watergate scandal.</a:t>
            </a:r>
          </a:p>
          <a:p>
            <a:r>
              <a:rPr lang="en-US" dirty="0" smtClean="0"/>
              <a:t>2. Discuss the role that the White House tapes played in President Nixon’s resignation.</a:t>
            </a:r>
          </a:p>
          <a:p>
            <a:r>
              <a:rPr lang="en-US" dirty="0" smtClean="0"/>
              <a:t>3. Explain why President Ford was unable to achieve his domestic-policy goals.</a:t>
            </a:r>
          </a:p>
          <a:p>
            <a:r>
              <a:rPr lang="en-US" dirty="0" smtClean="0"/>
              <a:t>4. Report on how Ford attempted to continue Nixon’s foreign policies.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 of View</a:t>
            </a:r>
            <a:endParaRPr lang="en-US" dirty="0"/>
          </a:p>
        </p:txBody>
      </p:sp>
      <p:sp>
        <p:nvSpPr>
          <p:cNvPr id="3" name="Content Placeholder 2"/>
          <p:cNvSpPr>
            <a:spLocks noGrp="1"/>
          </p:cNvSpPr>
          <p:nvPr>
            <p:ph idx="1"/>
          </p:nvPr>
        </p:nvSpPr>
        <p:spPr/>
        <p:txBody>
          <a:bodyPr/>
          <a:lstStyle/>
          <a:p>
            <a:r>
              <a:rPr lang="en-US" dirty="0" smtClean="0"/>
              <a:t>Write your response to the following statement. You may use examples of recent controversies surrounding elected officials to support your response.</a:t>
            </a:r>
          </a:p>
          <a:p>
            <a:r>
              <a:rPr lang="en-US" i="1" dirty="0" smtClean="0"/>
              <a:t>What actions might cause you to question the integrity of an elected official?</a:t>
            </a:r>
            <a:endParaRPr lang="en-US"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Crisis in the Presidency	</a:t>
            </a:r>
            <a:endParaRPr lang="en-US" dirty="0"/>
          </a:p>
        </p:txBody>
      </p:sp>
      <p:sp>
        <p:nvSpPr>
          <p:cNvPr id="3" name="Content Placeholder 2"/>
          <p:cNvSpPr>
            <a:spLocks noGrp="1"/>
          </p:cNvSpPr>
          <p:nvPr>
            <p:ph idx="1"/>
          </p:nvPr>
        </p:nvSpPr>
        <p:spPr/>
        <p:txBody>
          <a:bodyPr/>
          <a:lstStyle/>
          <a:p>
            <a:r>
              <a:rPr lang="en-US" dirty="0" smtClean="0"/>
              <a:t>Nixon during his presidency thought there were no limits on his power and authority. </a:t>
            </a:r>
          </a:p>
          <a:p>
            <a:r>
              <a:rPr lang="en-US" dirty="0" smtClean="0"/>
              <a:t>He became secretive and gave authority to his White House staff instead of utilizing his cabinet. </a:t>
            </a:r>
          </a:p>
          <a:p>
            <a:r>
              <a:rPr lang="en-US" dirty="0" smtClean="0"/>
              <a:t>He withheld information from the public and Congress.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Dark Secrets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1971-his staff was told to compile an “enemies list” of people who opposed his policies. </a:t>
            </a:r>
          </a:p>
          <a:p>
            <a:r>
              <a:rPr lang="en-US" dirty="0" smtClean="0"/>
              <a:t>The Plumbers-a secret unit that was formed to stop leaks from the White House. They could use whatever methods legal or illegal in the name of “national security.”</a:t>
            </a:r>
          </a:p>
          <a:p>
            <a:r>
              <a:rPr lang="en-US" dirty="0" smtClean="0"/>
              <a:t>June, 1972-five men were arrested for breaking into the Democratic National Committee at Watergate office, hotel, and apartment complex in Washington, D.C. It was discovered they were carrying wiretap equipment and spy devices. The men were paid from funds from the </a:t>
            </a:r>
            <a:r>
              <a:rPr lang="en-US" b="1" dirty="0" smtClean="0"/>
              <a:t>Committee to Re-elect the President.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White House denied it was any big deal just a burglary. It was two </a:t>
            </a:r>
            <a:r>
              <a:rPr lang="en-US" i="1" dirty="0" smtClean="0"/>
              <a:t>Washington Post </a:t>
            </a:r>
            <a:r>
              <a:rPr lang="en-US" dirty="0" smtClean="0"/>
              <a:t>reporters  Bob Woodward and Carl Bernstein kept digging for information on the break-in for two years. The source was known as [Deep Throat] let them know that the White House had hired at least 50 agents to disrupt the Democrats chance to win the 1972 election.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smtClean="0"/>
              <a:t>Spring, 1973-the Select Committee on Presidential Campaign Activities began televised public proceedings, which became known as the Senate Watergate hearings. Senator Sam Ervin of North Carolina led the Senate investigation.  James McCord, former CIA agent discussed that White House officials helped plan the break-in. </a:t>
            </a:r>
          </a:p>
          <a:p>
            <a:r>
              <a:rPr lang="en-US" dirty="0" smtClean="0"/>
              <a:t>May, 1973-The Senate hearings were one of the most widely watched television events in U.S. history.  Many White House officials were eventually convicted and sent to prison.  </a:t>
            </a:r>
          </a:p>
          <a:p>
            <a:r>
              <a:rPr lang="en-US" dirty="0" smtClean="0"/>
              <a:t>June, 1973-John Dean, former White House attorney revealed that Nixon was involved.</a:t>
            </a:r>
          </a:p>
          <a:p>
            <a:r>
              <a:rPr lang="en-US" dirty="0" smtClean="0"/>
              <a:t>Investigations revealed that though Nixon had denied knowing anything about the break-in at Watergate –stating in a November 1973 press conference “I am not a crook”-it later became clear that Nixon not only knew about the break-in, but he had instructed his aides to block the subsequent investigation.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White House Tapes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July, 1973-White House staff revealed to the Committee that conversations at the president’s office had been secretly taped. The Justice Department’s special prosecutor, Archibald Cox demanded that the president turn over the tapes.</a:t>
            </a:r>
          </a:p>
          <a:p>
            <a:r>
              <a:rPr lang="en-US" dirty="0" smtClean="0"/>
              <a:t>October, 1973-As the White House was dealing with the tapes. Vice-President, Spiro Agnew had his own troubles he was charged with tax evasion.  He plead guilty and resigned from his office  for a reduced sentence.  Nixon nominated Gerald Ford, Republican in the House of Representatives.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Saturday Night Massacre: A series of events in which Nixon ordered the firing of several officials to avoid turning over tapes to the special prosecutor.  Nixon declared, “People have the right to know whether or not their President is a crook. Well, I am not a crook.”</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TotalTime>
  <Words>1125</Words>
  <Application>Microsoft Office PowerPoint</Application>
  <PresentationFormat>On-screen Show (4:3)</PresentationFormat>
  <Paragraphs>70</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From Watergate to Ford</vt:lpstr>
      <vt:lpstr>Objectives Section 2</vt:lpstr>
      <vt:lpstr>Point of View</vt:lpstr>
      <vt:lpstr>Crisis in the Presidency </vt:lpstr>
      <vt:lpstr>Dark Secrets</vt:lpstr>
      <vt:lpstr>Slide 6</vt:lpstr>
      <vt:lpstr>Slide 7</vt:lpstr>
      <vt:lpstr>The White House Tapes</vt:lpstr>
      <vt:lpstr>Slide 9</vt:lpstr>
      <vt:lpstr>Final Days</vt:lpstr>
      <vt:lpstr>Slide 11</vt:lpstr>
      <vt:lpstr>Ford Tries to Reunite the Nation</vt:lpstr>
      <vt:lpstr>Amnesty and Clemency</vt:lpstr>
      <vt:lpstr>Critical Thinking</vt:lpstr>
      <vt:lpstr>Roadblocks to Ford’s Domestic Policy</vt:lpstr>
      <vt:lpstr>Ford’s Foreign Policy</vt:lpstr>
      <vt:lpstr>Slide 17</vt:lpstr>
    </vt:vector>
  </TitlesOfParts>
  <Company>Putnam Co R1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Watergate to Ford</dc:title>
  <dc:creator>Owner</dc:creator>
  <cp:lastModifiedBy>Craig</cp:lastModifiedBy>
  <cp:revision>31</cp:revision>
  <dcterms:created xsi:type="dcterms:W3CDTF">2009-09-02T01:23:59Z</dcterms:created>
  <dcterms:modified xsi:type="dcterms:W3CDTF">2009-09-09T02:25:21Z</dcterms:modified>
</cp:coreProperties>
</file>