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96E6B-63C5-4570-B1D8-F674DBFD35DB}" type="datetimeFigureOut">
              <a:rPr lang="en-US" smtClean="0"/>
              <a:pPr/>
              <a:t>3/11/2009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D1AB4F-E839-451D-8BCD-6F9CF09586A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D1AB4F-E839-451D-8BCD-6F9CF09586A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D1AB4F-E839-451D-8BCD-6F9CF09586A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D1AB4F-E839-451D-8BCD-6F9CF09586A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C09612-B186-48A4-841C-0A8ECDA892D3}" type="datetimeFigureOut">
              <a:rPr lang="en-US" smtClean="0"/>
              <a:pPr/>
              <a:t>3/11/2009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C1CD1A-1D6E-41EB-A1FC-ADA989165C1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09612-B186-48A4-841C-0A8ECDA892D3}" type="datetimeFigureOut">
              <a:rPr lang="en-US" smtClean="0"/>
              <a:pPr/>
              <a:t>3/11/2009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1CD1A-1D6E-41EB-A1FC-ADA989165C1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a:t>
            </a:r>
            <a:br>
              <a:rPr lang="en-US" dirty="0" smtClean="0"/>
            </a:br>
            <a:r>
              <a:rPr lang="en-US" dirty="0" smtClean="0"/>
              <a:t>Federalism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State Governments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Reserved powers: powers reserved for the states.  These powers are not mentioned in the Constitution.  </a:t>
            </a:r>
          </a:p>
          <a:p>
            <a:r>
              <a:rPr lang="en-US" dirty="0" smtClean="0"/>
              <a:t>Tenth Amendment: Powers that the Constitution does not give to the federal government nor specifically forbid to the states  “are reserved to the states…or to the people.”  </a:t>
            </a:r>
          </a:p>
          <a:p>
            <a:r>
              <a:rPr lang="en-US" dirty="0" smtClean="0"/>
              <a:t>States’ reserved powers are the authority to establish local governments, create public schools, and enact criminal and civil laws. Pass laws promoting public health and safety, regulating business within their borders, and requiring licenses to work in various professional occupations. [doctors, lawyers, hairdressers]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Powers</a:t>
            </a:r>
            <a:endParaRPr lang="en-US" dirty="0"/>
          </a:p>
        </p:txBody>
      </p:sp>
      <p:sp>
        <p:nvSpPr>
          <p:cNvPr id="3" name="Content Placeholder 2"/>
          <p:cNvSpPr>
            <a:spLocks noGrp="1"/>
          </p:cNvSpPr>
          <p:nvPr>
            <p:ph idx="1"/>
          </p:nvPr>
        </p:nvSpPr>
        <p:spPr/>
        <p:txBody>
          <a:bodyPr/>
          <a:lstStyle/>
          <a:p>
            <a:r>
              <a:rPr lang="en-US" dirty="0" smtClean="0"/>
              <a:t>Concurrent Powers: Constitution neither grants exclusively to the federal government nor denies to the states. </a:t>
            </a:r>
          </a:p>
          <a:p>
            <a:r>
              <a:rPr lang="en-US" dirty="0" smtClean="0"/>
              <a:t>Example: establish court systems, make and enforce laws, collect taxes to pay the costs of governing , and borrow and spend money.</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Limits on Federal and State Powers</a:t>
            </a:r>
            <a:endParaRPr lang="en-US" dirty="0"/>
          </a:p>
        </p:txBody>
      </p:sp>
      <p:sp>
        <p:nvSpPr>
          <p:cNvPr id="3" name="Content Placeholder 2"/>
          <p:cNvSpPr>
            <a:spLocks noGrp="1"/>
          </p:cNvSpPr>
          <p:nvPr>
            <p:ph idx="1"/>
          </p:nvPr>
        </p:nvSpPr>
        <p:spPr/>
        <p:txBody>
          <a:bodyPr/>
          <a:lstStyle/>
          <a:p>
            <a:r>
              <a:rPr lang="en-US" dirty="0" smtClean="0"/>
              <a:t>The Constitution limits powers of the different levels of government.  </a:t>
            </a:r>
          </a:p>
          <a:p>
            <a:r>
              <a:rPr lang="en-US" dirty="0" smtClean="0"/>
              <a:t>Powers denied to the federal government, some only to the states, and both levels of government.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Powers Denied to the Federal Government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Article I, Section 9: powers denied to the federal government. [example: federal government may not tax exports, pass laws favoring the trade of one state over another, or spend money unless authorized to do so by federal law.]</a:t>
            </a:r>
          </a:p>
          <a:p>
            <a:r>
              <a:rPr lang="en-US" dirty="0" smtClean="0"/>
              <a:t>Federal government may not exercise powers that are not mentioned or implied in the Constitution or inherent to the governments of all countries. [example: establish a monarchy]</a:t>
            </a:r>
          </a:p>
          <a:p>
            <a:r>
              <a:rPr lang="en-US" dirty="0" smtClean="0"/>
              <a:t>Federal government cannot exercise powers that are reserved for the states, may not pass laws that threaten the federal system established by the Constitution.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Denied to the States</a:t>
            </a:r>
            <a:endParaRPr lang="en-US" dirty="0"/>
          </a:p>
        </p:txBody>
      </p:sp>
      <p:sp>
        <p:nvSpPr>
          <p:cNvPr id="3" name="Content Placeholder 2"/>
          <p:cNvSpPr>
            <a:spLocks noGrp="1"/>
          </p:cNvSpPr>
          <p:nvPr>
            <p:ph idx="1"/>
          </p:nvPr>
        </p:nvSpPr>
        <p:spPr/>
        <p:txBody>
          <a:bodyPr/>
          <a:lstStyle/>
          <a:p>
            <a:r>
              <a:rPr lang="en-US" dirty="0" smtClean="0"/>
              <a:t>Article I, Section 10: powers denied to states. [example: state may not issue its own money, make a treaty with a foreign government, or go to war unless invaded or authorized to do so by the federal government, states cannot manage trade with other states or foreign countries without Congressional approval.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Denied to Both Levels</a:t>
            </a:r>
            <a:endParaRPr lang="en-US" dirty="0"/>
          </a:p>
        </p:txBody>
      </p:sp>
      <p:sp>
        <p:nvSpPr>
          <p:cNvPr id="3" name="Content Placeholder 2"/>
          <p:cNvSpPr>
            <a:spLocks noGrp="1"/>
          </p:cNvSpPr>
          <p:nvPr>
            <p:ph idx="1"/>
          </p:nvPr>
        </p:nvSpPr>
        <p:spPr/>
        <p:txBody>
          <a:bodyPr/>
          <a:lstStyle/>
          <a:p>
            <a:r>
              <a:rPr lang="en-US" dirty="0" smtClean="0"/>
              <a:t>Constitution denies some powers to both the federal government and the states. [example: deny people accused of crimes the right to trial by jury. The Constitution forbids the federal government and the states from granting titles of nobility.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system created by the Constitution, notes the responsibilities that the federal government and the states have to each other. </a:t>
            </a:r>
          </a:p>
          <a:p>
            <a:r>
              <a:rPr lang="en-US" dirty="0" smtClean="0"/>
              <a:t>Federal Responsibilities: federal government has three main responsibilities regarding the states: 1. making sure that the states have republican governments, 2. protecting the states from violent actions, 3. respecting the states’ territories.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federal government must ensure that all states have republican government. Republican is not defined in the Constitution, it has been interpreted to mean representative government.  State’s representatives and senators to be in Congress, federal government recognizes that state’s government is legitimate. </a:t>
            </a:r>
          </a:p>
          <a:p>
            <a:r>
              <a:rPr lang="en-US" dirty="0" smtClean="0"/>
              <a:t>Second, responsibility of federal government is protecting the states from violent actions, foreign invasions. The founding fathers made the federal government responsible for protecting the states. A attack on the states is an attack on the United States. </a:t>
            </a:r>
          </a:p>
          <a:p>
            <a:pPr>
              <a:buNone/>
            </a:pPr>
            <a:r>
              <a:rPr lang="en-US" dirty="0" smtClean="0"/>
              <a:t>[example: 1992-violent rioting in Los Angeles, federal troops were sent to help; 1996-help during natural disasters]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Third: federal government to guard the states’ territorial rights. </a:t>
            </a:r>
          </a:p>
          <a:p>
            <a:pPr>
              <a:buNone/>
            </a:pPr>
            <a:r>
              <a:rPr lang="en-US" dirty="0" smtClean="0"/>
              <a:t>Article IV, Section 3-Constitution states no new states may be formed from the territory of other states without the approval of both states concerned and Congress.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State Responsibilities: states have responsibilities to the federal government. </a:t>
            </a:r>
          </a:p>
          <a:p>
            <a:r>
              <a:rPr lang="en-US" dirty="0" smtClean="0"/>
              <a:t>Establish boundaries for districts from which members of the House of Representatives are elected.  States set rules for electing members of Congress and choosing presidential electors and pay the costs of running elections-[example: printing the ballots and setting up voting locations] </a:t>
            </a:r>
          </a:p>
          <a:p>
            <a:r>
              <a:rPr lang="en-US" dirty="0" smtClean="0"/>
              <a:t>National Guards are maintained by states and may be called by the governor or federal government during emergencies. [ U.S. airports after 9/11]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 </a:t>
            </a:r>
            <a:br>
              <a:rPr lang="en-US" dirty="0" smtClean="0"/>
            </a:br>
            <a:r>
              <a:rPr lang="en-US" dirty="0" smtClean="0"/>
              <a:t>Section 1</a:t>
            </a:r>
            <a:endParaRPr lang="en-US" dirty="0"/>
          </a:p>
        </p:txBody>
      </p:sp>
      <p:sp>
        <p:nvSpPr>
          <p:cNvPr id="3" name="Subtitle 2"/>
          <p:cNvSpPr>
            <a:spLocks noGrp="1"/>
          </p:cNvSpPr>
          <p:nvPr>
            <p:ph type="subTitle" idx="1"/>
          </p:nvPr>
        </p:nvSpPr>
        <p:spPr/>
        <p:txBody>
          <a:bodyPr/>
          <a:lstStyle/>
          <a:p>
            <a:r>
              <a:rPr lang="en-US" dirty="0" smtClean="0"/>
              <a:t>Powers and Responsibilities</a:t>
            </a:r>
          </a:p>
          <a:p>
            <a:r>
              <a:rPr lang="en-US" dirty="0" smtClean="0"/>
              <a:t>Pages 67-71</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I will divide you into six groups. </a:t>
            </a:r>
          </a:p>
          <a:p>
            <a:r>
              <a:rPr lang="en-US" dirty="0" smtClean="0"/>
              <a:t>I will assign each group:</a:t>
            </a:r>
          </a:p>
          <a:p>
            <a:r>
              <a:rPr lang="en-US" i="1" dirty="0" smtClean="0"/>
              <a:t>Expressed</a:t>
            </a:r>
          </a:p>
          <a:p>
            <a:r>
              <a:rPr lang="en-US" i="1" dirty="0" smtClean="0"/>
              <a:t>Implied</a:t>
            </a:r>
          </a:p>
          <a:p>
            <a:r>
              <a:rPr lang="en-US" i="1" dirty="0" smtClean="0"/>
              <a:t>Inherent</a:t>
            </a:r>
          </a:p>
          <a:p>
            <a:r>
              <a:rPr lang="en-US" dirty="0" smtClean="0"/>
              <a:t>For each pair of groups with the same topic have one group cover the federal role and the other cover the states’ role. </a:t>
            </a:r>
          </a:p>
        </p:txBody>
      </p:sp>
      <p:sp>
        <p:nvSpPr>
          <p:cNvPr id="4" name="SMARTPenAnnotation0"/>
          <p:cNvSpPr/>
          <p:nvPr/>
        </p:nvSpPr>
        <p:spPr>
          <a:xfrm>
            <a:off x="2955758" y="3009304"/>
            <a:ext cx="89266" cy="330400"/>
          </a:xfrm>
          <a:custGeom>
            <a:avLst/>
            <a:gdLst/>
            <a:ahLst/>
            <a:cxnLst/>
            <a:rect l="0" t="0" r="0" b="0"/>
            <a:pathLst>
              <a:path w="89266" h="330400">
                <a:moveTo>
                  <a:pt x="89265" y="0"/>
                </a:moveTo>
                <a:lnTo>
                  <a:pt x="89265" y="29812"/>
                </a:lnTo>
                <a:lnTo>
                  <a:pt x="86619" y="38385"/>
                </a:lnTo>
                <a:lnTo>
                  <a:pt x="84525" y="43449"/>
                </a:lnTo>
                <a:lnTo>
                  <a:pt x="83128" y="48810"/>
                </a:lnTo>
                <a:lnTo>
                  <a:pt x="82197" y="54368"/>
                </a:lnTo>
                <a:lnTo>
                  <a:pt x="81576" y="60058"/>
                </a:lnTo>
                <a:lnTo>
                  <a:pt x="80171" y="65836"/>
                </a:lnTo>
                <a:lnTo>
                  <a:pt x="78241" y="71672"/>
                </a:lnTo>
                <a:lnTo>
                  <a:pt x="75962" y="77547"/>
                </a:lnTo>
                <a:lnTo>
                  <a:pt x="70785" y="92012"/>
                </a:lnTo>
                <a:lnTo>
                  <a:pt x="68015" y="100037"/>
                </a:lnTo>
                <a:lnTo>
                  <a:pt x="65177" y="107371"/>
                </a:lnTo>
                <a:lnTo>
                  <a:pt x="62292" y="114245"/>
                </a:lnTo>
                <a:lnTo>
                  <a:pt x="59377" y="120812"/>
                </a:lnTo>
                <a:lnTo>
                  <a:pt x="56441" y="128166"/>
                </a:lnTo>
                <a:lnTo>
                  <a:pt x="50533" y="144275"/>
                </a:lnTo>
                <a:lnTo>
                  <a:pt x="48561" y="152739"/>
                </a:lnTo>
                <a:lnTo>
                  <a:pt x="47246" y="161357"/>
                </a:lnTo>
                <a:lnTo>
                  <a:pt x="46369" y="170079"/>
                </a:lnTo>
                <a:lnTo>
                  <a:pt x="44793" y="177878"/>
                </a:lnTo>
                <a:lnTo>
                  <a:pt x="42750" y="185062"/>
                </a:lnTo>
                <a:lnTo>
                  <a:pt x="32342" y="215591"/>
                </a:lnTo>
                <a:lnTo>
                  <a:pt x="29488" y="223102"/>
                </a:lnTo>
                <a:lnTo>
                  <a:pt x="26593" y="230094"/>
                </a:lnTo>
                <a:lnTo>
                  <a:pt x="23671" y="236740"/>
                </a:lnTo>
                <a:lnTo>
                  <a:pt x="21724" y="243155"/>
                </a:lnTo>
                <a:lnTo>
                  <a:pt x="20425" y="249416"/>
                </a:lnTo>
                <a:lnTo>
                  <a:pt x="19559" y="255574"/>
                </a:lnTo>
                <a:lnTo>
                  <a:pt x="17990" y="261664"/>
                </a:lnTo>
                <a:lnTo>
                  <a:pt x="15951" y="267709"/>
                </a:lnTo>
                <a:lnTo>
                  <a:pt x="13600" y="273722"/>
                </a:lnTo>
                <a:lnTo>
                  <a:pt x="12032" y="279716"/>
                </a:lnTo>
                <a:lnTo>
                  <a:pt x="10988" y="285696"/>
                </a:lnTo>
                <a:lnTo>
                  <a:pt x="10291" y="291667"/>
                </a:lnTo>
                <a:lnTo>
                  <a:pt x="9517" y="300948"/>
                </a:lnTo>
                <a:lnTo>
                  <a:pt x="9173" y="308380"/>
                </a:lnTo>
                <a:lnTo>
                  <a:pt x="8980" y="318142"/>
                </a:lnTo>
                <a:lnTo>
                  <a:pt x="8909" y="328589"/>
                </a:lnTo>
                <a:lnTo>
                  <a:pt x="7913" y="329192"/>
                </a:lnTo>
                <a:lnTo>
                  <a:pt x="6257" y="329594"/>
                </a:lnTo>
                <a:lnTo>
                  <a:pt x="0" y="330394"/>
                </a:lnTo>
                <a:lnTo>
                  <a:pt x="8898" y="33039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PenAnnotation1"/>
          <p:cNvSpPr/>
          <p:nvPr/>
        </p:nvSpPr>
        <p:spPr>
          <a:xfrm>
            <a:off x="2920007" y="3643312"/>
            <a:ext cx="8931" cy="17860"/>
          </a:xfrm>
          <a:custGeom>
            <a:avLst/>
            <a:gdLst/>
            <a:ahLst/>
            <a:cxnLst/>
            <a:rect l="0" t="0" r="0" b="0"/>
            <a:pathLst>
              <a:path w="8931" h="17860">
                <a:moveTo>
                  <a:pt x="0" y="17859"/>
                </a:moveTo>
                <a:lnTo>
                  <a:pt x="0" y="10171"/>
                </a:lnTo>
                <a:lnTo>
                  <a:pt x="993" y="8765"/>
                </a:lnTo>
                <a:lnTo>
                  <a:pt x="2646" y="6835"/>
                </a:lnTo>
                <a:lnTo>
                  <a:pt x="893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PenAnnotation2"/>
          <p:cNvSpPr/>
          <p:nvPr/>
        </p:nvSpPr>
        <p:spPr>
          <a:xfrm>
            <a:off x="2786667" y="3643312"/>
            <a:ext cx="303005" cy="330399"/>
          </a:xfrm>
          <a:custGeom>
            <a:avLst/>
            <a:gdLst/>
            <a:ahLst/>
            <a:cxnLst/>
            <a:rect l="0" t="0" r="0" b="0"/>
            <a:pathLst>
              <a:path w="303005" h="330399">
                <a:moveTo>
                  <a:pt x="222637" y="0"/>
                </a:moveTo>
                <a:lnTo>
                  <a:pt x="227378" y="0"/>
                </a:lnTo>
                <a:lnTo>
                  <a:pt x="229766" y="992"/>
                </a:lnTo>
                <a:lnTo>
                  <a:pt x="237868" y="7129"/>
                </a:lnTo>
                <a:lnTo>
                  <a:pt x="243628" y="12429"/>
                </a:lnTo>
                <a:lnTo>
                  <a:pt x="249495" y="20737"/>
                </a:lnTo>
                <a:lnTo>
                  <a:pt x="255410" y="31045"/>
                </a:lnTo>
                <a:lnTo>
                  <a:pt x="261346" y="42240"/>
                </a:lnTo>
                <a:lnTo>
                  <a:pt x="270266" y="59700"/>
                </a:lnTo>
                <a:lnTo>
                  <a:pt x="272249" y="66589"/>
                </a:lnTo>
                <a:lnTo>
                  <a:pt x="273571" y="74158"/>
                </a:lnTo>
                <a:lnTo>
                  <a:pt x="274453" y="82181"/>
                </a:lnTo>
                <a:lnTo>
                  <a:pt x="275040" y="90506"/>
                </a:lnTo>
                <a:lnTo>
                  <a:pt x="275432" y="99033"/>
                </a:lnTo>
                <a:lnTo>
                  <a:pt x="275693" y="107694"/>
                </a:lnTo>
                <a:lnTo>
                  <a:pt x="274875" y="116444"/>
                </a:lnTo>
                <a:lnTo>
                  <a:pt x="273337" y="125255"/>
                </a:lnTo>
                <a:lnTo>
                  <a:pt x="271320" y="134105"/>
                </a:lnTo>
                <a:lnTo>
                  <a:pt x="267991" y="141989"/>
                </a:lnTo>
                <a:lnTo>
                  <a:pt x="263787" y="149230"/>
                </a:lnTo>
                <a:lnTo>
                  <a:pt x="259000" y="156041"/>
                </a:lnTo>
                <a:lnTo>
                  <a:pt x="253825" y="162566"/>
                </a:lnTo>
                <a:lnTo>
                  <a:pt x="248390" y="168901"/>
                </a:lnTo>
                <a:lnTo>
                  <a:pt x="242782" y="175109"/>
                </a:lnTo>
                <a:lnTo>
                  <a:pt x="236067" y="181231"/>
                </a:lnTo>
                <a:lnTo>
                  <a:pt x="228614" y="187297"/>
                </a:lnTo>
                <a:lnTo>
                  <a:pt x="220669" y="193326"/>
                </a:lnTo>
                <a:lnTo>
                  <a:pt x="212395" y="198337"/>
                </a:lnTo>
                <a:lnTo>
                  <a:pt x="203903" y="202670"/>
                </a:lnTo>
                <a:lnTo>
                  <a:pt x="195265" y="206551"/>
                </a:lnTo>
                <a:lnTo>
                  <a:pt x="186530" y="210130"/>
                </a:lnTo>
                <a:lnTo>
                  <a:pt x="177730" y="213509"/>
                </a:lnTo>
                <a:lnTo>
                  <a:pt x="168886" y="216753"/>
                </a:lnTo>
                <a:lnTo>
                  <a:pt x="159022" y="219909"/>
                </a:lnTo>
                <a:lnTo>
                  <a:pt x="148477" y="223004"/>
                </a:lnTo>
                <a:lnTo>
                  <a:pt x="137478" y="226060"/>
                </a:lnTo>
                <a:lnTo>
                  <a:pt x="117320" y="232101"/>
                </a:lnTo>
                <a:lnTo>
                  <a:pt x="107777" y="235102"/>
                </a:lnTo>
                <a:lnTo>
                  <a:pt x="98439" y="237102"/>
                </a:lnTo>
                <a:lnTo>
                  <a:pt x="89237" y="238435"/>
                </a:lnTo>
                <a:lnTo>
                  <a:pt x="80126" y="239324"/>
                </a:lnTo>
                <a:lnTo>
                  <a:pt x="72067" y="239916"/>
                </a:lnTo>
                <a:lnTo>
                  <a:pt x="64710" y="240312"/>
                </a:lnTo>
                <a:lnTo>
                  <a:pt x="57821" y="240575"/>
                </a:lnTo>
                <a:lnTo>
                  <a:pt x="33904" y="240946"/>
                </a:lnTo>
                <a:lnTo>
                  <a:pt x="6287" y="241088"/>
                </a:lnTo>
                <a:lnTo>
                  <a:pt x="3990" y="240100"/>
                </a:lnTo>
                <a:lnTo>
                  <a:pt x="2458" y="238450"/>
                </a:lnTo>
                <a:lnTo>
                  <a:pt x="0" y="233412"/>
                </a:lnTo>
                <a:lnTo>
                  <a:pt x="790" y="232006"/>
                </a:lnTo>
                <a:lnTo>
                  <a:pt x="4315" y="227799"/>
                </a:lnTo>
                <a:lnTo>
                  <a:pt x="11834" y="222622"/>
                </a:lnTo>
                <a:lnTo>
                  <a:pt x="16618" y="219852"/>
                </a:lnTo>
                <a:lnTo>
                  <a:pt x="21791" y="218006"/>
                </a:lnTo>
                <a:lnTo>
                  <a:pt x="27224" y="216774"/>
                </a:lnTo>
                <a:lnTo>
                  <a:pt x="32830" y="215954"/>
                </a:lnTo>
                <a:lnTo>
                  <a:pt x="39545" y="214415"/>
                </a:lnTo>
                <a:lnTo>
                  <a:pt x="46998" y="212396"/>
                </a:lnTo>
                <a:lnTo>
                  <a:pt x="63216" y="207507"/>
                </a:lnTo>
                <a:lnTo>
                  <a:pt x="80346" y="202028"/>
                </a:lnTo>
                <a:lnTo>
                  <a:pt x="88089" y="200170"/>
                </a:lnTo>
                <a:lnTo>
                  <a:pt x="95235" y="198931"/>
                </a:lnTo>
                <a:lnTo>
                  <a:pt x="101984" y="198105"/>
                </a:lnTo>
                <a:lnTo>
                  <a:pt x="109459" y="197554"/>
                </a:lnTo>
                <a:lnTo>
                  <a:pt x="117420" y="197187"/>
                </a:lnTo>
                <a:lnTo>
                  <a:pt x="134202" y="196779"/>
                </a:lnTo>
                <a:lnTo>
                  <a:pt x="151583" y="196598"/>
                </a:lnTo>
                <a:lnTo>
                  <a:pt x="160385" y="197542"/>
                </a:lnTo>
                <a:lnTo>
                  <a:pt x="169229" y="199163"/>
                </a:lnTo>
                <a:lnTo>
                  <a:pt x="178102" y="201237"/>
                </a:lnTo>
                <a:lnTo>
                  <a:pt x="186994" y="203611"/>
                </a:lnTo>
                <a:lnTo>
                  <a:pt x="204811" y="208895"/>
                </a:lnTo>
                <a:lnTo>
                  <a:pt x="212738" y="211693"/>
                </a:lnTo>
                <a:lnTo>
                  <a:pt x="220006" y="214550"/>
                </a:lnTo>
                <a:lnTo>
                  <a:pt x="226836" y="217448"/>
                </a:lnTo>
                <a:lnTo>
                  <a:pt x="233374" y="221364"/>
                </a:lnTo>
                <a:lnTo>
                  <a:pt x="239717" y="225959"/>
                </a:lnTo>
                <a:lnTo>
                  <a:pt x="245930" y="231006"/>
                </a:lnTo>
                <a:lnTo>
                  <a:pt x="251064" y="235364"/>
                </a:lnTo>
                <a:lnTo>
                  <a:pt x="259415" y="242851"/>
                </a:lnTo>
                <a:lnTo>
                  <a:pt x="266433" y="252132"/>
                </a:lnTo>
                <a:lnTo>
                  <a:pt x="269694" y="257385"/>
                </a:lnTo>
                <a:lnTo>
                  <a:pt x="272860" y="262871"/>
                </a:lnTo>
                <a:lnTo>
                  <a:pt x="279023" y="274259"/>
                </a:lnTo>
                <a:lnTo>
                  <a:pt x="282424" y="283289"/>
                </a:lnTo>
                <a:lnTo>
                  <a:pt x="283331" y="287086"/>
                </a:lnTo>
                <a:lnTo>
                  <a:pt x="286985" y="293950"/>
                </a:lnTo>
                <a:lnTo>
                  <a:pt x="289348" y="297170"/>
                </a:lnTo>
                <a:lnTo>
                  <a:pt x="291974" y="303393"/>
                </a:lnTo>
                <a:lnTo>
                  <a:pt x="292674" y="306442"/>
                </a:lnTo>
                <a:lnTo>
                  <a:pt x="296098" y="312475"/>
                </a:lnTo>
                <a:lnTo>
                  <a:pt x="302600" y="320942"/>
                </a:lnTo>
                <a:lnTo>
                  <a:pt x="303004" y="33039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PenAnnotation3"/>
          <p:cNvSpPr/>
          <p:nvPr/>
        </p:nvSpPr>
        <p:spPr>
          <a:xfrm>
            <a:off x="2786062" y="4152675"/>
            <a:ext cx="338905" cy="316689"/>
          </a:xfrm>
          <a:custGeom>
            <a:avLst/>
            <a:gdLst/>
            <a:ahLst/>
            <a:cxnLst/>
            <a:rect l="0" t="0" r="0" b="0"/>
            <a:pathLst>
              <a:path w="338905" h="316689">
                <a:moveTo>
                  <a:pt x="116086" y="26418"/>
                </a:moveTo>
                <a:lnTo>
                  <a:pt x="116086" y="21678"/>
                </a:lnTo>
                <a:lnTo>
                  <a:pt x="117078" y="20281"/>
                </a:lnTo>
                <a:lnTo>
                  <a:pt x="118732" y="19350"/>
                </a:lnTo>
                <a:lnTo>
                  <a:pt x="120827" y="18730"/>
                </a:lnTo>
                <a:lnTo>
                  <a:pt x="125800" y="15394"/>
                </a:lnTo>
                <a:lnTo>
                  <a:pt x="128515" y="13116"/>
                </a:lnTo>
                <a:lnTo>
                  <a:pt x="132309" y="11597"/>
                </a:lnTo>
                <a:lnTo>
                  <a:pt x="141817" y="9909"/>
                </a:lnTo>
                <a:lnTo>
                  <a:pt x="147131" y="9459"/>
                </a:lnTo>
                <a:lnTo>
                  <a:pt x="152658" y="9159"/>
                </a:lnTo>
                <a:lnTo>
                  <a:pt x="164090" y="8826"/>
                </a:lnTo>
                <a:lnTo>
                  <a:pt x="175786" y="8677"/>
                </a:lnTo>
                <a:lnTo>
                  <a:pt x="181683" y="7646"/>
                </a:lnTo>
                <a:lnTo>
                  <a:pt x="187598" y="5966"/>
                </a:lnTo>
                <a:lnTo>
                  <a:pt x="193527" y="3853"/>
                </a:lnTo>
                <a:lnTo>
                  <a:pt x="199463" y="2445"/>
                </a:lnTo>
                <a:lnTo>
                  <a:pt x="205405" y="1507"/>
                </a:lnTo>
                <a:lnTo>
                  <a:pt x="211351" y="881"/>
                </a:lnTo>
                <a:lnTo>
                  <a:pt x="217299" y="464"/>
                </a:lnTo>
                <a:lnTo>
                  <a:pt x="223249" y="185"/>
                </a:lnTo>
                <a:lnTo>
                  <a:pt x="229200" y="0"/>
                </a:lnTo>
                <a:lnTo>
                  <a:pt x="235151" y="869"/>
                </a:lnTo>
                <a:lnTo>
                  <a:pt x="241104" y="2440"/>
                </a:lnTo>
                <a:lnTo>
                  <a:pt x="247056" y="4480"/>
                </a:lnTo>
                <a:lnTo>
                  <a:pt x="254001" y="5840"/>
                </a:lnTo>
                <a:lnTo>
                  <a:pt x="261607" y="6746"/>
                </a:lnTo>
                <a:lnTo>
                  <a:pt x="269655" y="7350"/>
                </a:lnTo>
                <a:lnTo>
                  <a:pt x="276012" y="8745"/>
                </a:lnTo>
                <a:lnTo>
                  <a:pt x="285722" y="12942"/>
                </a:lnTo>
                <a:lnTo>
                  <a:pt x="301506" y="20882"/>
                </a:lnTo>
                <a:lnTo>
                  <a:pt x="305184" y="23720"/>
                </a:lnTo>
                <a:lnTo>
                  <a:pt x="307636" y="26604"/>
                </a:lnTo>
                <a:lnTo>
                  <a:pt x="311352" y="32454"/>
                </a:lnTo>
                <a:lnTo>
                  <a:pt x="316311" y="38361"/>
                </a:lnTo>
                <a:lnTo>
                  <a:pt x="318030" y="41325"/>
                </a:lnTo>
                <a:lnTo>
                  <a:pt x="319941" y="47265"/>
                </a:lnTo>
                <a:lnTo>
                  <a:pt x="319458" y="51230"/>
                </a:lnTo>
                <a:lnTo>
                  <a:pt x="316275" y="60928"/>
                </a:lnTo>
                <a:lnTo>
                  <a:pt x="311554" y="69206"/>
                </a:lnTo>
                <a:lnTo>
                  <a:pt x="306148" y="76193"/>
                </a:lnTo>
                <a:lnTo>
                  <a:pt x="297527" y="85705"/>
                </a:lnTo>
                <a:lnTo>
                  <a:pt x="291646" y="91794"/>
                </a:lnTo>
                <a:lnTo>
                  <a:pt x="286704" y="93815"/>
                </a:lnTo>
                <a:lnTo>
                  <a:pt x="280433" y="95162"/>
                </a:lnTo>
                <a:lnTo>
                  <a:pt x="273276" y="96060"/>
                </a:lnTo>
                <a:lnTo>
                  <a:pt x="267512" y="97651"/>
                </a:lnTo>
                <a:lnTo>
                  <a:pt x="258462" y="102064"/>
                </a:lnTo>
                <a:lnTo>
                  <a:pt x="248487" y="104687"/>
                </a:lnTo>
                <a:lnTo>
                  <a:pt x="238431" y="105853"/>
                </a:lnTo>
                <a:lnTo>
                  <a:pt x="230654" y="106371"/>
                </a:lnTo>
                <a:lnTo>
                  <a:pt x="220698" y="106663"/>
                </a:lnTo>
                <a:lnTo>
                  <a:pt x="218569" y="107696"/>
                </a:lnTo>
                <a:lnTo>
                  <a:pt x="217151" y="109377"/>
                </a:lnTo>
                <a:lnTo>
                  <a:pt x="216205" y="111489"/>
                </a:lnTo>
                <a:lnTo>
                  <a:pt x="214582" y="112898"/>
                </a:lnTo>
                <a:lnTo>
                  <a:pt x="212508" y="113837"/>
                </a:lnTo>
                <a:lnTo>
                  <a:pt x="206790" y="115345"/>
                </a:lnTo>
                <a:lnTo>
                  <a:pt x="207313" y="115468"/>
                </a:lnTo>
                <a:lnTo>
                  <a:pt x="210540" y="115605"/>
                </a:lnTo>
                <a:lnTo>
                  <a:pt x="211798" y="114650"/>
                </a:lnTo>
                <a:lnTo>
                  <a:pt x="212636" y="113021"/>
                </a:lnTo>
                <a:lnTo>
                  <a:pt x="213195" y="110942"/>
                </a:lnTo>
                <a:lnTo>
                  <a:pt x="214560" y="109557"/>
                </a:lnTo>
                <a:lnTo>
                  <a:pt x="216462" y="108633"/>
                </a:lnTo>
                <a:lnTo>
                  <a:pt x="221221" y="107607"/>
                </a:lnTo>
                <a:lnTo>
                  <a:pt x="230471" y="107029"/>
                </a:lnTo>
                <a:lnTo>
                  <a:pt x="251804" y="106817"/>
                </a:lnTo>
                <a:lnTo>
                  <a:pt x="271062" y="106795"/>
                </a:lnTo>
                <a:lnTo>
                  <a:pt x="276950" y="107784"/>
                </a:lnTo>
                <a:lnTo>
                  <a:pt x="286138" y="111529"/>
                </a:lnTo>
                <a:lnTo>
                  <a:pt x="293529" y="116500"/>
                </a:lnTo>
                <a:lnTo>
                  <a:pt x="301114" y="122017"/>
                </a:lnTo>
                <a:lnTo>
                  <a:pt x="311099" y="127776"/>
                </a:lnTo>
                <a:lnTo>
                  <a:pt x="319506" y="136289"/>
                </a:lnTo>
                <a:lnTo>
                  <a:pt x="323137" y="141338"/>
                </a:lnTo>
                <a:lnTo>
                  <a:pt x="325557" y="146688"/>
                </a:lnTo>
                <a:lnTo>
                  <a:pt x="327171" y="152238"/>
                </a:lnTo>
                <a:lnTo>
                  <a:pt x="328247" y="157923"/>
                </a:lnTo>
                <a:lnTo>
                  <a:pt x="329956" y="163698"/>
                </a:lnTo>
                <a:lnTo>
                  <a:pt x="332088" y="169532"/>
                </a:lnTo>
                <a:lnTo>
                  <a:pt x="334501" y="175405"/>
                </a:lnTo>
                <a:lnTo>
                  <a:pt x="336110" y="181306"/>
                </a:lnTo>
                <a:lnTo>
                  <a:pt x="337183" y="187223"/>
                </a:lnTo>
                <a:lnTo>
                  <a:pt x="337898" y="193153"/>
                </a:lnTo>
                <a:lnTo>
                  <a:pt x="338375" y="200082"/>
                </a:lnTo>
                <a:lnTo>
                  <a:pt x="338693" y="207679"/>
                </a:lnTo>
                <a:lnTo>
                  <a:pt x="338904" y="215720"/>
                </a:lnTo>
                <a:lnTo>
                  <a:pt x="338054" y="223065"/>
                </a:lnTo>
                <a:lnTo>
                  <a:pt x="336494" y="229945"/>
                </a:lnTo>
                <a:lnTo>
                  <a:pt x="334462" y="236517"/>
                </a:lnTo>
                <a:lnTo>
                  <a:pt x="332116" y="242883"/>
                </a:lnTo>
                <a:lnTo>
                  <a:pt x="329559" y="249111"/>
                </a:lnTo>
                <a:lnTo>
                  <a:pt x="326862" y="255247"/>
                </a:lnTo>
                <a:lnTo>
                  <a:pt x="321220" y="267357"/>
                </a:lnTo>
                <a:lnTo>
                  <a:pt x="318326" y="273364"/>
                </a:lnTo>
                <a:lnTo>
                  <a:pt x="314413" y="278361"/>
                </a:lnTo>
                <a:lnTo>
                  <a:pt x="304773" y="286560"/>
                </a:lnTo>
                <a:lnTo>
                  <a:pt x="298432" y="291127"/>
                </a:lnTo>
                <a:lnTo>
                  <a:pt x="283449" y="301494"/>
                </a:lnTo>
                <a:lnTo>
                  <a:pt x="275286" y="305052"/>
                </a:lnTo>
                <a:lnTo>
                  <a:pt x="266868" y="307424"/>
                </a:lnTo>
                <a:lnTo>
                  <a:pt x="258279" y="309006"/>
                </a:lnTo>
                <a:lnTo>
                  <a:pt x="249577" y="311052"/>
                </a:lnTo>
                <a:lnTo>
                  <a:pt x="240798" y="313408"/>
                </a:lnTo>
                <a:lnTo>
                  <a:pt x="231970" y="315972"/>
                </a:lnTo>
                <a:lnTo>
                  <a:pt x="223108" y="316688"/>
                </a:lnTo>
                <a:lnTo>
                  <a:pt x="214223" y="316174"/>
                </a:lnTo>
                <a:lnTo>
                  <a:pt x="205323" y="314839"/>
                </a:lnTo>
                <a:lnTo>
                  <a:pt x="196413" y="313949"/>
                </a:lnTo>
                <a:lnTo>
                  <a:pt x="187497" y="313355"/>
                </a:lnTo>
                <a:lnTo>
                  <a:pt x="178576" y="312960"/>
                </a:lnTo>
                <a:lnTo>
                  <a:pt x="168660" y="311704"/>
                </a:lnTo>
                <a:lnTo>
                  <a:pt x="158081" y="309874"/>
                </a:lnTo>
                <a:lnTo>
                  <a:pt x="147059" y="307663"/>
                </a:lnTo>
                <a:lnTo>
                  <a:pt x="136735" y="305196"/>
                </a:lnTo>
                <a:lnTo>
                  <a:pt x="126875" y="302559"/>
                </a:lnTo>
                <a:lnTo>
                  <a:pt x="117326" y="299809"/>
                </a:lnTo>
                <a:lnTo>
                  <a:pt x="108975" y="296983"/>
                </a:lnTo>
                <a:lnTo>
                  <a:pt x="101423" y="294107"/>
                </a:lnTo>
                <a:lnTo>
                  <a:pt x="94405" y="291198"/>
                </a:lnTo>
                <a:lnTo>
                  <a:pt x="86749" y="287274"/>
                </a:lnTo>
                <a:lnTo>
                  <a:pt x="78669" y="282674"/>
                </a:lnTo>
                <a:lnTo>
                  <a:pt x="70305" y="277622"/>
                </a:lnTo>
                <a:lnTo>
                  <a:pt x="62745" y="273263"/>
                </a:lnTo>
                <a:lnTo>
                  <a:pt x="49053" y="265773"/>
                </a:lnTo>
                <a:lnTo>
                  <a:pt x="42624" y="261394"/>
                </a:lnTo>
                <a:lnTo>
                  <a:pt x="36354" y="256491"/>
                </a:lnTo>
                <a:lnTo>
                  <a:pt x="30189" y="251237"/>
                </a:lnTo>
                <a:lnTo>
                  <a:pt x="20693" y="242755"/>
                </a:lnTo>
                <a:lnTo>
                  <a:pt x="13166" y="235677"/>
                </a:lnTo>
                <a:lnTo>
                  <a:pt x="6513" y="229224"/>
                </a:lnTo>
                <a:lnTo>
                  <a:pt x="4342" y="225122"/>
                </a:lnTo>
                <a:lnTo>
                  <a:pt x="1930" y="215273"/>
                </a:lnTo>
                <a:lnTo>
                  <a:pt x="0" y="20501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PenAnnotation4"/>
          <p:cNvSpPr/>
          <p:nvPr/>
        </p:nvSpPr>
        <p:spPr>
          <a:xfrm>
            <a:off x="3563472" y="3036093"/>
            <a:ext cx="329872" cy="241100"/>
          </a:xfrm>
          <a:custGeom>
            <a:avLst/>
            <a:gdLst/>
            <a:ahLst/>
            <a:cxnLst/>
            <a:rect l="0" t="0" r="0" b="0"/>
            <a:pathLst>
              <a:path w="329872" h="241100">
                <a:moveTo>
                  <a:pt x="160207" y="0"/>
                </a:moveTo>
                <a:lnTo>
                  <a:pt x="160207" y="12429"/>
                </a:lnTo>
                <a:lnTo>
                  <a:pt x="159215" y="15231"/>
                </a:lnTo>
                <a:lnTo>
                  <a:pt x="155467" y="20991"/>
                </a:lnTo>
                <a:lnTo>
                  <a:pt x="153078" y="24908"/>
                </a:lnTo>
                <a:lnTo>
                  <a:pt x="150493" y="29504"/>
                </a:lnTo>
                <a:lnTo>
                  <a:pt x="144976" y="39902"/>
                </a:lnTo>
                <a:lnTo>
                  <a:pt x="139216" y="51138"/>
                </a:lnTo>
                <a:lnTo>
                  <a:pt x="135299" y="56912"/>
                </a:lnTo>
                <a:lnTo>
                  <a:pt x="130704" y="62746"/>
                </a:lnTo>
                <a:lnTo>
                  <a:pt x="125655" y="68620"/>
                </a:lnTo>
                <a:lnTo>
                  <a:pt x="121298" y="74520"/>
                </a:lnTo>
                <a:lnTo>
                  <a:pt x="117400" y="80438"/>
                </a:lnTo>
                <a:lnTo>
                  <a:pt x="113810" y="86368"/>
                </a:lnTo>
                <a:lnTo>
                  <a:pt x="109432" y="92305"/>
                </a:lnTo>
                <a:lnTo>
                  <a:pt x="104529" y="98248"/>
                </a:lnTo>
                <a:lnTo>
                  <a:pt x="99276" y="104194"/>
                </a:lnTo>
                <a:lnTo>
                  <a:pt x="88148" y="116092"/>
                </a:lnTo>
                <a:lnTo>
                  <a:pt x="82401" y="122044"/>
                </a:lnTo>
                <a:lnTo>
                  <a:pt x="76587" y="128988"/>
                </a:lnTo>
                <a:lnTo>
                  <a:pt x="70726" y="136593"/>
                </a:lnTo>
                <a:lnTo>
                  <a:pt x="64834" y="144640"/>
                </a:lnTo>
                <a:lnTo>
                  <a:pt x="58922" y="150997"/>
                </a:lnTo>
                <a:lnTo>
                  <a:pt x="52996" y="156228"/>
                </a:lnTo>
                <a:lnTo>
                  <a:pt x="47061" y="160706"/>
                </a:lnTo>
                <a:lnTo>
                  <a:pt x="42112" y="165677"/>
                </a:lnTo>
                <a:lnTo>
                  <a:pt x="37821" y="170975"/>
                </a:lnTo>
                <a:lnTo>
                  <a:pt x="33968" y="176491"/>
                </a:lnTo>
                <a:lnTo>
                  <a:pt x="30407" y="182153"/>
                </a:lnTo>
                <a:lnTo>
                  <a:pt x="27041" y="187912"/>
                </a:lnTo>
                <a:lnTo>
                  <a:pt x="23805" y="193736"/>
                </a:lnTo>
                <a:lnTo>
                  <a:pt x="20655" y="198610"/>
                </a:lnTo>
                <a:lnTo>
                  <a:pt x="17563" y="202852"/>
                </a:lnTo>
                <a:lnTo>
                  <a:pt x="11482" y="210211"/>
                </a:lnTo>
                <a:lnTo>
                  <a:pt x="5472" y="216789"/>
                </a:lnTo>
                <a:lnTo>
                  <a:pt x="3472" y="219933"/>
                </a:lnTo>
                <a:lnTo>
                  <a:pt x="1250" y="226071"/>
                </a:lnTo>
                <a:lnTo>
                  <a:pt x="0" y="230364"/>
                </a:lnTo>
                <a:lnTo>
                  <a:pt x="816" y="230967"/>
                </a:lnTo>
                <a:lnTo>
                  <a:pt x="4369" y="231636"/>
                </a:lnTo>
                <a:lnTo>
                  <a:pt x="11902" y="231934"/>
                </a:lnTo>
                <a:lnTo>
                  <a:pt x="32906" y="232125"/>
                </a:lnTo>
                <a:lnTo>
                  <a:pt x="39621" y="233133"/>
                </a:lnTo>
                <a:lnTo>
                  <a:pt x="47074" y="234797"/>
                </a:lnTo>
                <a:lnTo>
                  <a:pt x="55019" y="236899"/>
                </a:lnTo>
                <a:lnTo>
                  <a:pt x="63293" y="238300"/>
                </a:lnTo>
                <a:lnTo>
                  <a:pt x="71785" y="239234"/>
                </a:lnTo>
                <a:lnTo>
                  <a:pt x="80423" y="239857"/>
                </a:lnTo>
                <a:lnTo>
                  <a:pt x="90151" y="240272"/>
                </a:lnTo>
                <a:lnTo>
                  <a:pt x="111542" y="240733"/>
                </a:lnTo>
                <a:lnTo>
                  <a:pt x="247755" y="241099"/>
                </a:lnTo>
                <a:lnTo>
                  <a:pt x="257268" y="240108"/>
                </a:lnTo>
                <a:lnTo>
                  <a:pt x="266586" y="238455"/>
                </a:lnTo>
                <a:lnTo>
                  <a:pt x="275775" y="236361"/>
                </a:lnTo>
                <a:lnTo>
                  <a:pt x="283885" y="234964"/>
                </a:lnTo>
                <a:lnTo>
                  <a:pt x="291276" y="234034"/>
                </a:lnTo>
                <a:lnTo>
                  <a:pt x="298188" y="233413"/>
                </a:lnTo>
                <a:lnTo>
                  <a:pt x="303788" y="232007"/>
                </a:lnTo>
                <a:lnTo>
                  <a:pt x="316410" y="226280"/>
                </a:lnTo>
                <a:lnTo>
                  <a:pt x="325442" y="224142"/>
                </a:lnTo>
                <a:lnTo>
                  <a:pt x="329871" y="22324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PenAnnotation5"/>
          <p:cNvSpPr/>
          <p:nvPr/>
        </p:nvSpPr>
        <p:spPr>
          <a:xfrm>
            <a:off x="3839765" y="3000375"/>
            <a:ext cx="98228" cy="517922"/>
          </a:xfrm>
          <a:custGeom>
            <a:avLst/>
            <a:gdLst/>
            <a:ahLst/>
            <a:cxnLst/>
            <a:rect l="0" t="0" r="0" b="0"/>
            <a:pathLst>
              <a:path w="98228" h="517922">
                <a:moveTo>
                  <a:pt x="98227" y="0"/>
                </a:moveTo>
                <a:lnTo>
                  <a:pt x="98227" y="16250"/>
                </a:lnTo>
                <a:lnTo>
                  <a:pt x="95581" y="22436"/>
                </a:lnTo>
                <a:lnTo>
                  <a:pt x="93486" y="26863"/>
                </a:lnTo>
                <a:lnTo>
                  <a:pt x="91159" y="39720"/>
                </a:lnTo>
                <a:lnTo>
                  <a:pt x="90538" y="47316"/>
                </a:lnTo>
                <a:lnTo>
                  <a:pt x="90124" y="56349"/>
                </a:lnTo>
                <a:lnTo>
                  <a:pt x="89665" y="76968"/>
                </a:lnTo>
                <a:lnTo>
                  <a:pt x="88550" y="88023"/>
                </a:lnTo>
                <a:lnTo>
                  <a:pt x="86815" y="99361"/>
                </a:lnTo>
                <a:lnTo>
                  <a:pt x="84665" y="110889"/>
                </a:lnTo>
                <a:lnTo>
                  <a:pt x="79632" y="134281"/>
                </a:lnTo>
                <a:lnTo>
                  <a:pt x="62443" y="208058"/>
                </a:lnTo>
                <a:lnTo>
                  <a:pt x="47617" y="279156"/>
                </a:lnTo>
                <a:lnTo>
                  <a:pt x="38693" y="317420"/>
                </a:lnTo>
                <a:lnTo>
                  <a:pt x="14883" y="413700"/>
                </a:lnTo>
                <a:lnTo>
                  <a:pt x="12899" y="424628"/>
                </a:lnTo>
                <a:lnTo>
                  <a:pt x="11576" y="434890"/>
                </a:lnTo>
                <a:lnTo>
                  <a:pt x="10694" y="444708"/>
                </a:lnTo>
                <a:lnTo>
                  <a:pt x="9114" y="453237"/>
                </a:lnTo>
                <a:lnTo>
                  <a:pt x="7068" y="460908"/>
                </a:lnTo>
                <a:lnTo>
                  <a:pt x="4712" y="468006"/>
                </a:lnTo>
                <a:lnTo>
                  <a:pt x="2095" y="481185"/>
                </a:lnTo>
                <a:lnTo>
                  <a:pt x="621" y="497115"/>
                </a:lnTo>
                <a:lnTo>
                  <a:pt x="184" y="508118"/>
                </a:lnTo>
                <a:lnTo>
                  <a:pt x="0" y="51792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PenAnnotation6"/>
          <p:cNvSpPr/>
          <p:nvPr/>
        </p:nvSpPr>
        <p:spPr>
          <a:xfrm>
            <a:off x="3585867" y="3777257"/>
            <a:ext cx="221792" cy="284243"/>
          </a:xfrm>
          <a:custGeom>
            <a:avLst/>
            <a:gdLst/>
            <a:ahLst/>
            <a:cxnLst/>
            <a:rect l="0" t="0" r="0" b="0"/>
            <a:pathLst>
              <a:path w="221792" h="284243">
                <a:moveTo>
                  <a:pt x="111023" y="0"/>
                </a:moveTo>
                <a:lnTo>
                  <a:pt x="51247" y="0"/>
                </a:lnTo>
                <a:lnTo>
                  <a:pt x="45376" y="993"/>
                </a:lnTo>
                <a:lnTo>
                  <a:pt x="39477" y="2646"/>
                </a:lnTo>
                <a:lnTo>
                  <a:pt x="33560" y="4741"/>
                </a:lnTo>
                <a:lnTo>
                  <a:pt x="28623" y="7129"/>
                </a:lnTo>
                <a:lnTo>
                  <a:pt x="24340" y="9714"/>
                </a:lnTo>
                <a:lnTo>
                  <a:pt x="20492" y="12429"/>
                </a:lnTo>
                <a:lnTo>
                  <a:pt x="13571" y="18092"/>
                </a:lnTo>
                <a:lnTo>
                  <a:pt x="7188" y="23916"/>
                </a:lnTo>
                <a:lnTo>
                  <a:pt x="1043" y="29812"/>
                </a:lnTo>
                <a:lnTo>
                  <a:pt x="0" y="32773"/>
                </a:lnTo>
                <a:lnTo>
                  <a:pt x="297" y="35740"/>
                </a:lnTo>
                <a:lnTo>
                  <a:pt x="1487" y="38709"/>
                </a:lnTo>
                <a:lnTo>
                  <a:pt x="5455" y="44655"/>
                </a:lnTo>
                <a:lnTo>
                  <a:pt x="10526" y="50605"/>
                </a:lnTo>
                <a:lnTo>
                  <a:pt x="16087" y="56557"/>
                </a:lnTo>
                <a:lnTo>
                  <a:pt x="20943" y="60525"/>
                </a:lnTo>
                <a:lnTo>
                  <a:pt x="27157" y="65154"/>
                </a:lnTo>
                <a:lnTo>
                  <a:pt x="34277" y="70225"/>
                </a:lnTo>
                <a:lnTo>
                  <a:pt x="41999" y="74598"/>
                </a:lnTo>
                <a:lnTo>
                  <a:pt x="50125" y="78506"/>
                </a:lnTo>
                <a:lnTo>
                  <a:pt x="58518" y="82103"/>
                </a:lnTo>
                <a:lnTo>
                  <a:pt x="67090" y="86485"/>
                </a:lnTo>
                <a:lnTo>
                  <a:pt x="75781" y="91392"/>
                </a:lnTo>
                <a:lnTo>
                  <a:pt x="84552" y="96646"/>
                </a:lnTo>
                <a:lnTo>
                  <a:pt x="93376" y="101142"/>
                </a:lnTo>
                <a:lnTo>
                  <a:pt x="102235" y="105131"/>
                </a:lnTo>
                <a:lnTo>
                  <a:pt x="111117" y="108783"/>
                </a:lnTo>
                <a:lnTo>
                  <a:pt x="120016" y="113202"/>
                </a:lnTo>
                <a:lnTo>
                  <a:pt x="128924" y="118132"/>
                </a:lnTo>
                <a:lnTo>
                  <a:pt x="137840" y="123403"/>
                </a:lnTo>
                <a:lnTo>
                  <a:pt x="145768" y="127910"/>
                </a:lnTo>
                <a:lnTo>
                  <a:pt x="159869" y="135563"/>
                </a:lnTo>
                <a:lnTo>
                  <a:pt x="185090" y="148560"/>
                </a:lnTo>
                <a:lnTo>
                  <a:pt x="197189" y="154662"/>
                </a:lnTo>
                <a:lnTo>
                  <a:pt x="202202" y="158671"/>
                </a:lnTo>
                <a:lnTo>
                  <a:pt x="206536" y="163328"/>
                </a:lnTo>
                <a:lnTo>
                  <a:pt x="210417" y="168416"/>
                </a:lnTo>
                <a:lnTo>
                  <a:pt x="213997" y="172801"/>
                </a:lnTo>
                <a:lnTo>
                  <a:pt x="220620" y="180319"/>
                </a:lnTo>
                <a:lnTo>
                  <a:pt x="221791" y="183713"/>
                </a:lnTo>
                <a:lnTo>
                  <a:pt x="221579" y="186968"/>
                </a:lnTo>
                <a:lnTo>
                  <a:pt x="220446" y="190129"/>
                </a:lnTo>
                <a:lnTo>
                  <a:pt x="219187" y="198935"/>
                </a:lnTo>
                <a:lnTo>
                  <a:pt x="218851" y="204061"/>
                </a:lnTo>
                <a:lnTo>
                  <a:pt x="217635" y="208470"/>
                </a:lnTo>
                <a:lnTo>
                  <a:pt x="213638" y="216015"/>
                </a:lnTo>
                <a:lnTo>
                  <a:pt x="211183" y="220409"/>
                </a:lnTo>
                <a:lnTo>
                  <a:pt x="205810" y="230582"/>
                </a:lnTo>
                <a:lnTo>
                  <a:pt x="200114" y="239073"/>
                </a:lnTo>
                <a:lnTo>
                  <a:pt x="197206" y="242725"/>
                </a:lnTo>
                <a:lnTo>
                  <a:pt x="193283" y="246153"/>
                </a:lnTo>
                <a:lnTo>
                  <a:pt x="188684" y="249430"/>
                </a:lnTo>
                <a:lnTo>
                  <a:pt x="183633" y="252607"/>
                </a:lnTo>
                <a:lnTo>
                  <a:pt x="179273" y="256709"/>
                </a:lnTo>
                <a:lnTo>
                  <a:pt x="175375" y="261429"/>
                </a:lnTo>
                <a:lnTo>
                  <a:pt x="171784" y="266560"/>
                </a:lnTo>
                <a:lnTo>
                  <a:pt x="167405" y="269980"/>
                </a:lnTo>
                <a:lnTo>
                  <a:pt x="162502" y="272260"/>
                </a:lnTo>
                <a:lnTo>
                  <a:pt x="157249" y="273780"/>
                </a:lnTo>
                <a:lnTo>
                  <a:pt x="151762" y="275786"/>
                </a:lnTo>
                <a:lnTo>
                  <a:pt x="146120" y="278116"/>
                </a:lnTo>
                <a:lnTo>
                  <a:pt x="140374" y="280660"/>
                </a:lnTo>
                <a:lnTo>
                  <a:pt x="134559" y="282357"/>
                </a:lnTo>
                <a:lnTo>
                  <a:pt x="128698" y="283488"/>
                </a:lnTo>
                <a:lnTo>
                  <a:pt x="122807" y="284242"/>
                </a:lnTo>
                <a:lnTo>
                  <a:pt x="115902" y="283753"/>
                </a:lnTo>
                <a:lnTo>
                  <a:pt x="108323" y="282434"/>
                </a:lnTo>
                <a:lnTo>
                  <a:pt x="100293" y="280563"/>
                </a:lnTo>
                <a:lnTo>
                  <a:pt x="92956" y="279315"/>
                </a:lnTo>
                <a:lnTo>
                  <a:pt x="86080" y="278484"/>
                </a:lnTo>
                <a:lnTo>
                  <a:pt x="79511" y="277929"/>
                </a:lnTo>
                <a:lnTo>
                  <a:pt x="73148" y="276568"/>
                </a:lnTo>
                <a:lnTo>
                  <a:pt x="66922" y="274668"/>
                </a:lnTo>
                <a:lnTo>
                  <a:pt x="60786" y="272408"/>
                </a:lnTo>
                <a:lnTo>
                  <a:pt x="54711" y="269911"/>
                </a:lnTo>
                <a:lnTo>
                  <a:pt x="48677" y="267253"/>
                </a:lnTo>
                <a:lnTo>
                  <a:pt x="42670" y="264489"/>
                </a:lnTo>
                <a:lnTo>
                  <a:pt x="37673" y="261654"/>
                </a:lnTo>
                <a:lnTo>
                  <a:pt x="33350" y="258773"/>
                </a:lnTo>
                <a:lnTo>
                  <a:pt x="21726" y="250032"/>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PenAnnotation7"/>
          <p:cNvSpPr/>
          <p:nvPr/>
        </p:nvSpPr>
        <p:spPr>
          <a:xfrm>
            <a:off x="3723679" y="3768328"/>
            <a:ext cx="258962" cy="26790"/>
          </a:xfrm>
          <a:custGeom>
            <a:avLst/>
            <a:gdLst/>
            <a:ahLst/>
            <a:cxnLst/>
            <a:rect l="0" t="0" r="0" b="0"/>
            <a:pathLst>
              <a:path w="258962" h="26790">
                <a:moveTo>
                  <a:pt x="0" y="26789"/>
                </a:moveTo>
                <a:lnTo>
                  <a:pt x="4741" y="26789"/>
                </a:lnTo>
                <a:lnTo>
                  <a:pt x="8122" y="25797"/>
                </a:lnTo>
                <a:lnTo>
                  <a:pt x="12360" y="24143"/>
                </a:lnTo>
                <a:lnTo>
                  <a:pt x="23939" y="19100"/>
                </a:lnTo>
                <a:lnTo>
                  <a:pt x="27866" y="18686"/>
                </a:lnTo>
                <a:lnTo>
                  <a:pt x="33460" y="18411"/>
                </a:lnTo>
                <a:lnTo>
                  <a:pt x="40166" y="18227"/>
                </a:lnTo>
                <a:lnTo>
                  <a:pt x="48605" y="17112"/>
                </a:lnTo>
                <a:lnTo>
                  <a:pt x="58201" y="15377"/>
                </a:lnTo>
                <a:lnTo>
                  <a:pt x="68566" y="13227"/>
                </a:lnTo>
                <a:lnTo>
                  <a:pt x="78453" y="11795"/>
                </a:lnTo>
                <a:lnTo>
                  <a:pt x="88021" y="10840"/>
                </a:lnTo>
                <a:lnTo>
                  <a:pt x="97376" y="10203"/>
                </a:lnTo>
                <a:lnTo>
                  <a:pt x="107581" y="9778"/>
                </a:lnTo>
                <a:lnTo>
                  <a:pt x="129504" y="9307"/>
                </a:lnTo>
                <a:lnTo>
                  <a:pt x="139915" y="8189"/>
                </a:lnTo>
                <a:lnTo>
                  <a:pt x="149831" y="6451"/>
                </a:lnTo>
                <a:lnTo>
                  <a:pt x="159419" y="4301"/>
                </a:lnTo>
                <a:lnTo>
                  <a:pt x="168787" y="2867"/>
                </a:lnTo>
                <a:lnTo>
                  <a:pt x="178009" y="1911"/>
                </a:lnTo>
                <a:lnTo>
                  <a:pt x="187134" y="1274"/>
                </a:lnTo>
                <a:lnTo>
                  <a:pt x="195201" y="849"/>
                </a:lnTo>
                <a:lnTo>
                  <a:pt x="209457" y="378"/>
                </a:lnTo>
                <a:lnTo>
                  <a:pt x="258961"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PenAnnotation8"/>
          <p:cNvSpPr/>
          <p:nvPr/>
        </p:nvSpPr>
        <p:spPr>
          <a:xfrm>
            <a:off x="3576844" y="4250531"/>
            <a:ext cx="244374" cy="366118"/>
          </a:xfrm>
          <a:custGeom>
            <a:avLst/>
            <a:gdLst/>
            <a:ahLst/>
            <a:cxnLst/>
            <a:rect l="0" t="0" r="0" b="0"/>
            <a:pathLst>
              <a:path w="244374" h="366118">
                <a:moveTo>
                  <a:pt x="137906" y="0"/>
                </a:moveTo>
                <a:lnTo>
                  <a:pt x="130217" y="0"/>
                </a:lnTo>
                <a:lnTo>
                  <a:pt x="129803" y="992"/>
                </a:lnTo>
                <a:lnTo>
                  <a:pt x="129344" y="4740"/>
                </a:lnTo>
                <a:lnTo>
                  <a:pt x="128229" y="7129"/>
                </a:lnTo>
                <a:lnTo>
                  <a:pt x="124344" y="12428"/>
                </a:lnTo>
                <a:lnTo>
                  <a:pt x="122911" y="16223"/>
                </a:lnTo>
                <a:lnTo>
                  <a:pt x="121320" y="25731"/>
                </a:lnTo>
                <a:lnTo>
                  <a:pt x="118911" y="31045"/>
                </a:lnTo>
                <a:lnTo>
                  <a:pt x="115320" y="36572"/>
                </a:lnTo>
                <a:lnTo>
                  <a:pt x="110942" y="42240"/>
                </a:lnTo>
                <a:lnTo>
                  <a:pt x="107032" y="48004"/>
                </a:lnTo>
                <a:lnTo>
                  <a:pt x="103432" y="53831"/>
                </a:lnTo>
                <a:lnTo>
                  <a:pt x="100041" y="59700"/>
                </a:lnTo>
                <a:lnTo>
                  <a:pt x="95795" y="65597"/>
                </a:lnTo>
                <a:lnTo>
                  <a:pt x="90980" y="71512"/>
                </a:lnTo>
                <a:lnTo>
                  <a:pt x="85786" y="77440"/>
                </a:lnTo>
                <a:lnTo>
                  <a:pt x="80339" y="83377"/>
                </a:lnTo>
                <a:lnTo>
                  <a:pt x="68995" y="95264"/>
                </a:lnTo>
                <a:lnTo>
                  <a:pt x="63191" y="102205"/>
                </a:lnTo>
                <a:lnTo>
                  <a:pt x="57339" y="109809"/>
                </a:lnTo>
                <a:lnTo>
                  <a:pt x="51452" y="117854"/>
                </a:lnTo>
                <a:lnTo>
                  <a:pt x="46535" y="125202"/>
                </a:lnTo>
                <a:lnTo>
                  <a:pt x="42266" y="132085"/>
                </a:lnTo>
                <a:lnTo>
                  <a:pt x="38427" y="138658"/>
                </a:lnTo>
                <a:lnTo>
                  <a:pt x="34875" y="145025"/>
                </a:lnTo>
                <a:lnTo>
                  <a:pt x="28284" y="157391"/>
                </a:lnTo>
                <a:lnTo>
                  <a:pt x="25137" y="164458"/>
                </a:lnTo>
                <a:lnTo>
                  <a:pt x="22047" y="172146"/>
                </a:lnTo>
                <a:lnTo>
                  <a:pt x="15967" y="188627"/>
                </a:lnTo>
                <a:lnTo>
                  <a:pt x="9958" y="205873"/>
                </a:lnTo>
                <a:lnTo>
                  <a:pt x="6967" y="213647"/>
                </a:lnTo>
                <a:lnTo>
                  <a:pt x="3980" y="220814"/>
                </a:lnTo>
                <a:lnTo>
                  <a:pt x="997" y="227577"/>
                </a:lnTo>
                <a:lnTo>
                  <a:pt x="0" y="234069"/>
                </a:lnTo>
                <a:lnTo>
                  <a:pt x="328" y="240382"/>
                </a:lnTo>
                <a:lnTo>
                  <a:pt x="1539" y="246575"/>
                </a:lnTo>
                <a:lnTo>
                  <a:pt x="2346" y="252688"/>
                </a:lnTo>
                <a:lnTo>
                  <a:pt x="2884" y="258748"/>
                </a:lnTo>
                <a:lnTo>
                  <a:pt x="3243" y="264772"/>
                </a:lnTo>
                <a:lnTo>
                  <a:pt x="4474" y="269780"/>
                </a:lnTo>
                <a:lnTo>
                  <a:pt x="8488" y="277991"/>
                </a:lnTo>
                <a:lnTo>
                  <a:pt x="11940" y="282561"/>
                </a:lnTo>
                <a:lnTo>
                  <a:pt x="16225" y="287593"/>
                </a:lnTo>
                <a:lnTo>
                  <a:pt x="21067" y="292932"/>
                </a:lnTo>
                <a:lnTo>
                  <a:pt x="26279" y="297483"/>
                </a:lnTo>
                <a:lnTo>
                  <a:pt x="31738" y="301509"/>
                </a:lnTo>
                <a:lnTo>
                  <a:pt x="37361" y="305186"/>
                </a:lnTo>
                <a:lnTo>
                  <a:pt x="44087" y="308629"/>
                </a:lnTo>
                <a:lnTo>
                  <a:pt x="51547" y="311917"/>
                </a:lnTo>
                <a:lnTo>
                  <a:pt x="59497" y="315101"/>
                </a:lnTo>
                <a:lnTo>
                  <a:pt x="67774" y="317223"/>
                </a:lnTo>
                <a:lnTo>
                  <a:pt x="76268" y="318638"/>
                </a:lnTo>
                <a:lnTo>
                  <a:pt x="84908" y="319582"/>
                </a:lnTo>
                <a:lnTo>
                  <a:pt x="93644" y="320210"/>
                </a:lnTo>
                <a:lnTo>
                  <a:pt x="102445" y="320630"/>
                </a:lnTo>
                <a:lnTo>
                  <a:pt x="120161" y="321096"/>
                </a:lnTo>
                <a:lnTo>
                  <a:pt x="137956" y="321303"/>
                </a:lnTo>
                <a:lnTo>
                  <a:pt x="145877" y="320366"/>
                </a:lnTo>
                <a:lnTo>
                  <a:pt x="153142" y="318749"/>
                </a:lnTo>
                <a:lnTo>
                  <a:pt x="159969" y="316679"/>
                </a:lnTo>
                <a:lnTo>
                  <a:pt x="167497" y="313315"/>
                </a:lnTo>
                <a:lnTo>
                  <a:pt x="175493" y="309087"/>
                </a:lnTo>
                <a:lnTo>
                  <a:pt x="183800" y="304285"/>
                </a:lnTo>
                <a:lnTo>
                  <a:pt x="198321" y="296303"/>
                </a:lnTo>
                <a:lnTo>
                  <a:pt x="204972" y="292785"/>
                </a:lnTo>
                <a:lnTo>
                  <a:pt x="211390" y="288456"/>
                </a:lnTo>
                <a:lnTo>
                  <a:pt x="217653" y="283585"/>
                </a:lnTo>
                <a:lnTo>
                  <a:pt x="223813" y="278353"/>
                </a:lnTo>
                <a:lnTo>
                  <a:pt x="228911" y="272882"/>
                </a:lnTo>
                <a:lnTo>
                  <a:pt x="233302" y="267249"/>
                </a:lnTo>
                <a:lnTo>
                  <a:pt x="237222" y="261510"/>
                </a:lnTo>
                <a:lnTo>
                  <a:pt x="239835" y="254707"/>
                </a:lnTo>
                <a:lnTo>
                  <a:pt x="241578" y="247195"/>
                </a:lnTo>
                <a:lnTo>
                  <a:pt x="242739" y="239211"/>
                </a:lnTo>
                <a:lnTo>
                  <a:pt x="243513" y="231903"/>
                </a:lnTo>
                <a:lnTo>
                  <a:pt x="244030" y="225048"/>
                </a:lnTo>
                <a:lnTo>
                  <a:pt x="244373" y="218493"/>
                </a:lnTo>
                <a:lnTo>
                  <a:pt x="243611" y="212138"/>
                </a:lnTo>
                <a:lnTo>
                  <a:pt x="242110" y="205917"/>
                </a:lnTo>
                <a:lnTo>
                  <a:pt x="237797" y="194706"/>
                </a:lnTo>
                <a:lnTo>
                  <a:pt x="232573" y="186416"/>
                </a:lnTo>
                <a:lnTo>
                  <a:pt x="228798" y="182816"/>
                </a:lnTo>
                <a:lnTo>
                  <a:pt x="224298" y="179425"/>
                </a:lnTo>
                <a:lnTo>
                  <a:pt x="219313" y="176171"/>
                </a:lnTo>
                <a:lnTo>
                  <a:pt x="214005" y="173010"/>
                </a:lnTo>
                <a:lnTo>
                  <a:pt x="208483" y="169910"/>
                </a:lnTo>
                <a:lnTo>
                  <a:pt x="202816" y="166852"/>
                </a:lnTo>
                <a:lnTo>
                  <a:pt x="197054" y="164812"/>
                </a:lnTo>
                <a:lnTo>
                  <a:pt x="191229" y="163453"/>
                </a:lnTo>
                <a:lnTo>
                  <a:pt x="185360" y="162546"/>
                </a:lnTo>
                <a:lnTo>
                  <a:pt x="179464" y="162935"/>
                </a:lnTo>
                <a:lnTo>
                  <a:pt x="173549" y="164185"/>
                </a:lnTo>
                <a:lnTo>
                  <a:pt x="167621" y="166012"/>
                </a:lnTo>
                <a:lnTo>
                  <a:pt x="161684" y="168221"/>
                </a:lnTo>
                <a:lnTo>
                  <a:pt x="155742" y="170687"/>
                </a:lnTo>
                <a:lnTo>
                  <a:pt x="149797" y="173322"/>
                </a:lnTo>
                <a:lnTo>
                  <a:pt x="144841" y="176072"/>
                </a:lnTo>
                <a:lnTo>
                  <a:pt x="140545" y="178897"/>
                </a:lnTo>
                <a:lnTo>
                  <a:pt x="136689" y="181772"/>
                </a:lnTo>
                <a:lnTo>
                  <a:pt x="132133" y="185674"/>
                </a:lnTo>
                <a:lnTo>
                  <a:pt x="127112" y="190259"/>
                </a:lnTo>
                <a:lnTo>
                  <a:pt x="121780" y="195300"/>
                </a:lnTo>
                <a:lnTo>
                  <a:pt x="117234" y="200646"/>
                </a:lnTo>
                <a:lnTo>
                  <a:pt x="113210" y="206193"/>
                </a:lnTo>
                <a:lnTo>
                  <a:pt x="109536" y="211876"/>
                </a:lnTo>
                <a:lnTo>
                  <a:pt x="106094" y="218641"/>
                </a:lnTo>
                <a:lnTo>
                  <a:pt x="102807" y="226128"/>
                </a:lnTo>
                <a:lnTo>
                  <a:pt x="99624" y="234096"/>
                </a:lnTo>
                <a:lnTo>
                  <a:pt x="96510" y="241392"/>
                </a:lnTo>
                <a:lnTo>
                  <a:pt x="90403" y="254790"/>
                </a:lnTo>
                <a:lnTo>
                  <a:pt x="88378" y="261141"/>
                </a:lnTo>
                <a:lnTo>
                  <a:pt x="87028" y="267360"/>
                </a:lnTo>
                <a:lnTo>
                  <a:pt x="86128" y="273490"/>
                </a:lnTo>
                <a:lnTo>
                  <a:pt x="85528" y="279561"/>
                </a:lnTo>
                <a:lnTo>
                  <a:pt x="85127" y="285592"/>
                </a:lnTo>
                <a:lnTo>
                  <a:pt x="84861" y="291598"/>
                </a:lnTo>
                <a:lnTo>
                  <a:pt x="84565" y="303563"/>
                </a:lnTo>
                <a:lnTo>
                  <a:pt x="84327" y="36611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PenAnnotation9"/>
          <p:cNvSpPr/>
          <p:nvPr/>
        </p:nvSpPr>
        <p:spPr>
          <a:xfrm>
            <a:off x="2893218" y="3009304"/>
            <a:ext cx="455415" cy="98228"/>
          </a:xfrm>
          <a:custGeom>
            <a:avLst/>
            <a:gdLst/>
            <a:ahLst/>
            <a:cxnLst/>
            <a:rect l="0" t="0" r="0" b="0"/>
            <a:pathLst>
              <a:path w="455415" h="98228">
                <a:moveTo>
                  <a:pt x="455414" y="0"/>
                </a:moveTo>
                <a:lnTo>
                  <a:pt x="447726" y="7689"/>
                </a:lnTo>
                <a:lnTo>
                  <a:pt x="444390" y="8378"/>
                </a:lnTo>
                <a:lnTo>
                  <a:pt x="430267" y="8898"/>
                </a:lnTo>
                <a:lnTo>
                  <a:pt x="424371" y="8920"/>
                </a:lnTo>
                <a:lnTo>
                  <a:pt x="416482" y="11572"/>
                </a:lnTo>
                <a:lnTo>
                  <a:pt x="411600" y="13668"/>
                </a:lnTo>
                <a:lnTo>
                  <a:pt x="399989" y="16617"/>
                </a:lnTo>
                <a:lnTo>
                  <a:pt x="390763" y="17308"/>
                </a:lnTo>
                <a:lnTo>
                  <a:pt x="385524" y="17492"/>
                </a:lnTo>
                <a:lnTo>
                  <a:pt x="374412" y="20342"/>
                </a:lnTo>
                <a:lnTo>
                  <a:pt x="368671" y="22491"/>
                </a:lnTo>
                <a:lnTo>
                  <a:pt x="357000" y="24879"/>
                </a:lnTo>
                <a:lnTo>
                  <a:pt x="345198" y="25940"/>
                </a:lnTo>
                <a:lnTo>
                  <a:pt x="333338" y="26412"/>
                </a:lnTo>
                <a:lnTo>
                  <a:pt x="315505" y="26677"/>
                </a:lnTo>
                <a:lnTo>
                  <a:pt x="297653" y="26756"/>
                </a:lnTo>
                <a:lnTo>
                  <a:pt x="285749" y="29420"/>
                </a:lnTo>
                <a:lnTo>
                  <a:pt x="279796" y="31520"/>
                </a:lnTo>
                <a:lnTo>
                  <a:pt x="267891" y="33853"/>
                </a:lnTo>
                <a:lnTo>
                  <a:pt x="255985" y="35882"/>
                </a:lnTo>
                <a:lnTo>
                  <a:pt x="250032" y="37812"/>
                </a:lnTo>
                <a:lnTo>
                  <a:pt x="244078" y="40091"/>
                </a:lnTo>
                <a:lnTo>
                  <a:pt x="237133" y="41610"/>
                </a:lnTo>
                <a:lnTo>
                  <a:pt x="229526" y="42623"/>
                </a:lnTo>
                <a:lnTo>
                  <a:pt x="221478" y="43298"/>
                </a:lnTo>
                <a:lnTo>
                  <a:pt x="214129" y="43748"/>
                </a:lnTo>
                <a:lnTo>
                  <a:pt x="200671" y="44249"/>
                </a:lnTo>
                <a:lnTo>
                  <a:pt x="177198" y="44530"/>
                </a:lnTo>
                <a:lnTo>
                  <a:pt x="169726" y="45562"/>
                </a:lnTo>
                <a:lnTo>
                  <a:pt x="162760" y="47242"/>
                </a:lnTo>
                <a:lnTo>
                  <a:pt x="156132" y="49354"/>
                </a:lnTo>
                <a:lnTo>
                  <a:pt x="143475" y="51701"/>
                </a:lnTo>
                <a:lnTo>
                  <a:pt x="131236" y="53736"/>
                </a:lnTo>
                <a:lnTo>
                  <a:pt x="125194" y="55668"/>
                </a:lnTo>
                <a:lnTo>
                  <a:pt x="119181" y="57948"/>
                </a:lnTo>
                <a:lnTo>
                  <a:pt x="112197" y="59468"/>
                </a:lnTo>
                <a:lnTo>
                  <a:pt x="104563" y="60481"/>
                </a:lnTo>
                <a:lnTo>
                  <a:pt x="96498" y="61157"/>
                </a:lnTo>
                <a:lnTo>
                  <a:pt x="90129" y="62599"/>
                </a:lnTo>
                <a:lnTo>
                  <a:pt x="84891" y="64553"/>
                </a:lnTo>
                <a:lnTo>
                  <a:pt x="80406" y="66848"/>
                </a:lnTo>
                <a:lnTo>
                  <a:pt x="70132" y="69398"/>
                </a:lnTo>
                <a:lnTo>
                  <a:pt x="64614" y="70078"/>
                </a:lnTo>
                <a:lnTo>
                  <a:pt x="59943" y="71523"/>
                </a:lnTo>
                <a:lnTo>
                  <a:pt x="55838" y="73479"/>
                </a:lnTo>
                <a:lnTo>
                  <a:pt x="52108" y="75775"/>
                </a:lnTo>
                <a:lnTo>
                  <a:pt x="47637" y="78298"/>
                </a:lnTo>
                <a:lnTo>
                  <a:pt x="29927" y="87653"/>
                </a:lnTo>
                <a:lnTo>
                  <a:pt x="25538" y="88566"/>
                </a:lnTo>
                <a:lnTo>
                  <a:pt x="14636" y="89153"/>
                </a:lnTo>
                <a:lnTo>
                  <a:pt x="12734" y="90193"/>
                </a:lnTo>
                <a:lnTo>
                  <a:pt x="11466" y="91879"/>
                </a:lnTo>
                <a:lnTo>
                  <a:pt x="10621" y="93995"/>
                </a:lnTo>
                <a:lnTo>
                  <a:pt x="9065" y="95405"/>
                </a:lnTo>
                <a:lnTo>
                  <a:pt x="7035" y="96346"/>
                </a:lnTo>
                <a:lnTo>
                  <a:pt x="0" y="98227"/>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PenAnnotation10"/>
          <p:cNvSpPr/>
          <p:nvPr/>
        </p:nvSpPr>
        <p:spPr>
          <a:xfrm>
            <a:off x="3071812" y="2794992"/>
            <a:ext cx="142876" cy="276821"/>
          </a:xfrm>
          <a:custGeom>
            <a:avLst/>
            <a:gdLst/>
            <a:ahLst/>
            <a:cxnLst/>
            <a:rect l="0" t="0" r="0" b="0"/>
            <a:pathLst>
              <a:path w="142876" h="276821">
                <a:moveTo>
                  <a:pt x="142875" y="0"/>
                </a:moveTo>
                <a:lnTo>
                  <a:pt x="11978" y="0"/>
                </a:lnTo>
                <a:lnTo>
                  <a:pt x="9970" y="992"/>
                </a:lnTo>
                <a:lnTo>
                  <a:pt x="7638" y="2645"/>
                </a:lnTo>
                <a:lnTo>
                  <a:pt x="5093" y="4740"/>
                </a:lnTo>
                <a:lnTo>
                  <a:pt x="3395" y="5145"/>
                </a:lnTo>
                <a:lnTo>
                  <a:pt x="2263" y="4422"/>
                </a:lnTo>
                <a:lnTo>
                  <a:pt x="39" y="77"/>
                </a:lnTo>
                <a:lnTo>
                  <a:pt x="0" y="21326"/>
                </a:lnTo>
                <a:lnTo>
                  <a:pt x="2646" y="29653"/>
                </a:lnTo>
                <a:lnTo>
                  <a:pt x="4741" y="34651"/>
                </a:lnTo>
                <a:lnTo>
                  <a:pt x="7068" y="42851"/>
                </a:lnTo>
                <a:lnTo>
                  <a:pt x="9095" y="50795"/>
                </a:lnTo>
                <a:lnTo>
                  <a:pt x="11024" y="55691"/>
                </a:lnTo>
                <a:lnTo>
                  <a:pt x="13302" y="60940"/>
                </a:lnTo>
                <a:lnTo>
                  <a:pt x="14821" y="67416"/>
                </a:lnTo>
                <a:lnTo>
                  <a:pt x="15834" y="74709"/>
                </a:lnTo>
                <a:lnTo>
                  <a:pt x="16509" y="82548"/>
                </a:lnTo>
                <a:lnTo>
                  <a:pt x="16959" y="89759"/>
                </a:lnTo>
                <a:lnTo>
                  <a:pt x="17459" y="103062"/>
                </a:lnTo>
                <a:lnTo>
                  <a:pt x="17741" y="121708"/>
                </a:lnTo>
                <a:lnTo>
                  <a:pt x="17859" y="202036"/>
                </a:lnTo>
                <a:lnTo>
                  <a:pt x="16867" y="207120"/>
                </a:lnTo>
                <a:lnTo>
                  <a:pt x="13119" y="215415"/>
                </a:lnTo>
                <a:lnTo>
                  <a:pt x="11722" y="220009"/>
                </a:lnTo>
                <a:lnTo>
                  <a:pt x="10792" y="225055"/>
                </a:lnTo>
                <a:lnTo>
                  <a:pt x="10171" y="230404"/>
                </a:lnTo>
                <a:lnTo>
                  <a:pt x="9481" y="238992"/>
                </a:lnTo>
                <a:lnTo>
                  <a:pt x="9175" y="246117"/>
                </a:lnTo>
                <a:lnTo>
                  <a:pt x="8962" y="257073"/>
                </a:lnTo>
                <a:lnTo>
                  <a:pt x="8930" y="27682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PenAnnotation11"/>
          <p:cNvSpPr/>
          <p:nvPr/>
        </p:nvSpPr>
        <p:spPr>
          <a:xfrm>
            <a:off x="3125390" y="2973585"/>
            <a:ext cx="133946" cy="35720"/>
          </a:xfrm>
          <a:custGeom>
            <a:avLst/>
            <a:gdLst/>
            <a:ahLst/>
            <a:cxnLst/>
            <a:rect l="0" t="0" r="0" b="0"/>
            <a:pathLst>
              <a:path w="133946" h="35720">
                <a:moveTo>
                  <a:pt x="133945" y="0"/>
                </a:moveTo>
                <a:lnTo>
                  <a:pt x="112955" y="0"/>
                </a:lnTo>
                <a:lnTo>
                  <a:pt x="110030" y="993"/>
                </a:lnTo>
                <a:lnTo>
                  <a:pt x="107088" y="2646"/>
                </a:lnTo>
                <a:lnTo>
                  <a:pt x="104134" y="4741"/>
                </a:lnTo>
                <a:lnTo>
                  <a:pt x="100181" y="6137"/>
                </a:lnTo>
                <a:lnTo>
                  <a:pt x="95560" y="7068"/>
                </a:lnTo>
                <a:lnTo>
                  <a:pt x="90496" y="7689"/>
                </a:lnTo>
                <a:lnTo>
                  <a:pt x="86128" y="9095"/>
                </a:lnTo>
                <a:lnTo>
                  <a:pt x="82223" y="11024"/>
                </a:lnTo>
                <a:lnTo>
                  <a:pt x="78628" y="13303"/>
                </a:lnTo>
                <a:lnTo>
                  <a:pt x="74247" y="14822"/>
                </a:lnTo>
                <a:lnTo>
                  <a:pt x="69342" y="15835"/>
                </a:lnTo>
                <a:lnTo>
                  <a:pt x="64087" y="16510"/>
                </a:lnTo>
                <a:lnTo>
                  <a:pt x="59592" y="16960"/>
                </a:lnTo>
                <a:lnTo>
                  <a:pt x="55603" y="17260"/>
                </a:lnTo>
                <a:lnTo>
                  <a:pt x="51952" y="17460"/>
                </a:lnTo>
                <a:lnTo>
                  <a:pt x="45249" y="17682"/>
                </a:lnTo>
                <a:lnTo>
                  <a:pt x="33251" y="17807"/>
                </a:lnTo>
                <a:lnTo>
                  <a:pt x="28121" y="17825"/>
                </a:lnTo>
                <a:lnTo>
                  <a:pt x="23708" y="18829"/>
                </a:lnTo>
                <a:lnTo>
                  <a:pt x="19774" y="20490"/>
                </a:lnTo>
                <a:lnTo>
                  <a:pt x="11072" y="25545"/>
                </a:lnTo>
                <a:lnTo>
                  <a:pt x="7236" y="26237"/>
                </a:lnTo>
                <a:lnTo>
                  <a:pt x="126" y="26780"/>
                </a:lnTo>
                <a:lnTo>
                  <a:pt x="84" y="27775"/>
                </a:lnTo>
                <a:lnTo>
                  <a:pt x="0" y="3571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PenAnnotation12"/>
          <p:cNvSpPr/>
          <p:nvPr/>
        </p:nvSpPr>
        <p:spPr>
          <a:xfrm>
            <a:off x="3572282" y="2852355"/>
            <a:ext cx="633601" cy="308755"/>
          </a:xfrm>
          <a:custGeom>
            <a:avLst/>
            <a:gdLst/>
            <a:ahLst/>
            <a:cxnLst/>
            <a:rect l="0" t="0" r="0" b="0"/>
            <a:pathLst>
              <a:path w="633601" h="308755">
                <a:moveTo>
                  <a:pt x="633600" y="5145"/>
                </a:moveTo>
                <a:lnTo>
                  <a:pt x="625912" y="5145"/>
                </a:lnTo>
                <a:lnTo>
                  <a:pt x="625498" y="4152"/>
                </a:lnTo>
                <a:lnTo>
                  <a:pt x="625038" y="404"/>
                </a:lnTo>
                <a:lnTo>
                  <a:pt x="623924" y="0"/>
                </a:lnTo>
                <a:lnTo>
                  <a:pt x="622188" y="722"/>
                </a:lnTo>
                <a:lnTo>
                  <a:pt x="620039" y="2196"/>
                </a:lnTo>
                <a:lnTo>
                  <a:pt x="612360" y="3834"/>
                </a:lnTo>
                <a:lnTo>
                  <a:pt x="607534" y="4271"/>
                </a:lnTo>
                <a:lnTo>
                  <a:pt x="603324" y="5554"/>
                </a:lnTo>
                <a:lnTo>
                  <a:pt x="591667" y="11109"/>
                </a:lnTo>
                <a:lnTo>
                  <a:pt x="576086" y="14188"/>
                </a:lnTo>
                <a:lnTo>
                  <a:pt x="558902" y="20943"/>
                </a:lnTo>
                <a:lnTo>
                  <a:pt x="547154" y="26387"/>
                </a:lnTo>
                <a:lnTo>
                  <a:pt x="535318" y="34760"/>
                </a:lnTo>
                <a:lnTo>
                  <a:pt x="522451" y="44104"/>
                </a:lnTo>
                <a:lnTo>
                  <a:pt x="506810" y="51564"/>
                </a:lnTo>
                <a:lnTo>
                  <a:pt x="489936" y="58187"/>
                </a:lnTo>
                <a:lnTo>
                  <a:pt x="472515" y="64438"/>
                </a:lnTo>
                <a:lnTo>
                  <a:pt x="428171" y="79527"/>
                </a:lnTo>
                <a:lnTo>
                  <a:pt x="410338" y="88144"/>
                </a:lnTo>
                <a:lnTo>
                  <a:pt x="392490" y="97595"/>
                </a:lnTo>
                <a:lnTo>
                  <a:pt x="364715" y="109487"/>
                </a:lnTo>
                <a:lnTo>
                  <a:pt x="343109" y="119649"/>
                </a:lnTo>
                <a:lnTo>
                  <a:pt x="332783" y="125137"/>
                </a:lnTo>
                <a:lnTo>
                  <a:pt x="322923" y="130780"/>
                </a:lnTo>
                <a:lnTo>
                  <a:pt x="313373" y="136527"/>
                </a:lnTo>
                <a:lnTo>
                  <a:pt x="303037" y="141350"/>
                </a:lnTo>
                <a:lnTo>
                  <a:pt x="292178" y="145557"/>
                </a:lnTo>
                <a:lnTo>
                  <a:pt x="280970" y="149355"/>
                </a:lnTo>
                <a:lnTo>
                  <a:pt x="269529" y="153871"/>
                </a:lnTo>
                <a:lnTo>
                  <a:pt x="257933" y="158866"/>
                </a:lnTo>
                <a:lnTo>
                  <a:pt x="246233" y="164180"/>
                </a:lnTo>
                <a:lnTo>
                  <a:pt x="235458" y="169707"/>
                </a:lnTo>
                <a:lnTo>
                  <a:pt x="225297" y="175377"/>
                </a:lnTo>
                <a:lnTo>
                  <a:pt x="215546" y="181140"/>
                </a:lnTo>
                <a:lnTo>
                  <a:pt x="205078" y="186967"/>
                </a:lnTo>
                <a:lnTo>
                  <a:pt x="182862" y="198733"/>
                </a:lnTo>
                <a:lnTo>
                  <a:pt x="172373" y="204649"/>
                </a:lnTo>
                <a:lnTo>
                  <a:pt x="162405" y="210577"/>
                </a:lnTo>
                <a:lnTo>
                  <a:pt x="143391" y="222456"/>
                </a:lnTo>
                <a:lnTo>
                  <a:pt x="125019" y="234350"/>
                </a:lnTo>
                <a:lnTo>
                  <a:pt x="106931" y="243605"/>
                </a:lnTo>
                <a:lnTo>
                  <a:pt x="89963" y="251025"/>
                </a:lnTo>
                <a:lnTo>
                  <a:pt x="75806" y="257631"/>
                </a:lnTo>
                <a:lnTo>
                  <a:pt x="62900" y="266519"/>
                </a:lnTo>
                <a:lnTo>
                  <a:pt x="51542" y="276092"/>
                </a:lnTo>
                <a:lnTo>
                  <a:pt x="43186" y="283654"/>
                </a:lnTo>
                <a:lnTo>
                  <a:pt x="38577" y="286068"/>
                </a:lnTo>
                <a:lnTo>
                  <a:pt x="24593" y="290457"/>
                </a:lnTo>
                <a:lnTo>
                  <a:pt x="22213" y="292587"/>
                </a:lnTo>
                <a:lnTo>
                  <a:pt x="16217" y="300326"/>
                </a:lnTo>
                <a:lnTo>
                  <a:pt x="10042" y="307089"/>
                </a:lnTo>
                <a:lnTo>
                  <a:pt x="8544" y="307644"/>
                </a:lnTo>
                <a:lnTo>
                  <a:pt x="0" y="308710"/>
                </a:lnTo>
                <a:lnTo>
                  <a:pt x="8522" y="308754"/>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PenAnnotation13"/>
          <p:cNvSpPr/>
          <p:nvPr/>
        </p:nvSpPr>
        <p:spPr>
          <a:xfrm>
            <a:off x="3607593" y="2759286"/>
            <a:ext cx="285751" cy="222816"/>
          </a:xfrm>
          <a:custGeom>
            <a:avLst/>
            <a:gdLst/>
            <a:ahLst/>
            <a:cxnLst/>
            <a:rect l="0" t="0" r="0" b="0"/>
            <a:pathLst>
              <a:path w="285751" h="222816">
                <a:moveTo>
                  <a:pt x="285750" y="26776"/>
                </a:moveTo>
                <a:lnTo>
                  <a:pt x="278062" y="19088"/>
                </a:lnTo>
                <a:lnTo>
                  <a:pt x="272081" y="15752"/>
                </a:lnTo>
                <a:lnTo>
                  <a:pt x="263800" y="10962"/>
                </a:lnTo>
                <a:lnTo>
                  <a:pt x="256812" y="5527"/>
                </a:lnTo>
                <a:lnTo>
                  <a:pt x="252568" y="3680"/>
                </a:lnTo>
                <a:lnTo>
                  <a:pt x="247754" y="2449"/>
                </a:lnTo>
                <a:lnTo>
                  <a:pt x="242560" y="1628"/>
                </a:lnTo>
                <a:lnTo>
                  <a:pt x="237113" y="1081"/>
                </a:lnTo>
                <a:lnTo>
                  <a:pt x="231497" y="717"/>
                </a:lnTo>
                <a:lnTo>
                  <a:pt x="225769" y="473"/>
                </a:lnTo>
                <a:lnTo>
                  <a:pt x="214113" y="203"/>
                </a:lnTo>
                <a:lnTo>
                  <a:pt x="177370" y="0"/>
                </a:lnTo>
                <a:lnTo>
                  <a:pt x="172817" y="988"/>
                </a:lnTo>
                <a:lnTo>
                  <a:pt x="167797" y="2639"/>
                </a:lnTo>
                <a:lnTo>
                  <a:pt x="162466" y="4731"/>
                </a:lnTo>
                <a:lnTo>
                  <a:pt x="153897" y="9702"/>
                </a:lnTo>
                <a:lnTo>
                  <a:pt x="146782" y="15219"/>
                </a:lnTo>
                <a:lnTo>
                  <a:pt x="140312" y="20978"/>
                </a:lnTo>
                <a:lnTo>
                  <a:pt x="137198" y="22911"/>
                </a:lnTo>
                <a:lnTo>
                  <a:pt x="131091" y="25058"/>
                </a:lnTo>
                <a:lnTo>
                  <a:pt x="125071" y="28658"/>
                </a:lnTo>
                <a:lnTo>
                  <a:pt x="119087" y="33566"/>
                </a:lnTo>
                <a:lnTo>
                  <a:pt x="113120" y="39054"/>
                </a:lnTo>
                <a:lnTo>
                  <a:pt x="99992" y="51834"/>
                </a:lnTo>
                <a:lnTo>
                  <a:pt x="94009" y="57793"/>
                </a:lnTo>
                <a:lnTo>
                  <a:pt x="92439" y="60352"/>
                </a:lnTo>
                <a:lnTo>
                  <a:pt x="90694" y="65842"/>
                </a:lnTo>
                <a:lnTo>
                  <a:pt x="91220" y="68695"/>
                </a:lnTo>
                <a:lnTo>
                  <a:pt x="94451" y="74511"/>
                </a:lnTo>
                <a:lnTo>
                  <a:pt x="98473" y="80192"/>
                </a:lnTo>
                <a:lnTo>
                  <a:pt x="102636" y="84582"/>
                </a:lnTo>
                <a:lnTo>
                  <a:pt x="105135" y="86149"/>
                </a:lnTo>
                <a:lnTo>
                  <a:pt x="113393" y="89347"/>
                </a:lnTo>
                <a:lnTo>
                  <a:pt x="119188" y="93612"/>
                </a:lnTo>
                <a:lnTo>
                  <a:pt x="127718" y="98814"/>
                </a:lnTo>
                <a:lnTo>
                  <a:pt x="132770" y="101590"/>
                </a:lnTo>
                <a:lnTo>
                  <a:pt x="141030" y="107321"/>
                </a:lnTo>
                <a:lnTo>
                  <a:pt x="149000" y="113176"/>
                </a:lnTo>
                <a:lnTo>
                  <a:pt x="153904" y="116126"/>
                </a:lnTo>
                <a:lnTo>
                  <a:pt x="159158" y="119085"/>
                </a:lnTo>
                <a:lnTo>
                  <a:pt x="167641" y="122372"/>
                </a:lnTo>
                <a:lnTo>
                  <a:pt x="171292" y="123249"/>
                </a:lnTo>
                <a:lnTo>
                  <a:pt x="177994" y="126869"/>
                </a:lnTo>
                <a:lnTo>
                  <a:pt x="181171" y="129223"/>
                </a:lnTo>
                <a:lnTo>
                  <a:pt x="187346" y="131840"/>
                </a:lnTo>
                <a:lnTo>
                  <a:pt x="190382" y="132537"/>
                </a:lnTo>
                <a:lnTo>
                  <a:pt x="196401" y="135958"/>
                </a:lnTo>
                <a:lnTo>
                  <a:pt x="203609" y="141498"/>
                </a:lnTo>
                <a:lnTo>
                  <a:pt x="209598" y="147198"/>
                </a:lnTo>
                <a:lnTo>
                  <a:pt x="212916" y="150431"/>
                </a:lnTo>
                <a:lnTo>
                  <a:pt x="213381" y="151877"/>
                </a:lnTo>
                <a:lnTo>
                  <a:pt x="214037" y="158652"/>
                </a:lnTo>
                <a:lnTo>
                  <a:pt x="214276" y="168007"/>
                </a:lnTo>
                <a:lnTo>
                  <a:pt x="211651" y="174212"/>
                </a:lnTo>
                <a:lnTo>
                  <a:pt x="209561" y="178645"/>
                </a:lnTo>
                <a:lnTo>
                  <a:pt x="207176" y="182592"/>
                </a:lnTo>
                <a:lnTo>
                  <a:pt x="204594" y="186216"/>
                </a:lnTo>
                <a:lnTo>
                  <a:pt x="199079" y="192888"/>
                </a:lnTo>
                <a:lnTo>
                  <a:pt x="193321" y="199161"/>
                </a:lnTo>
                <a:lnTo>
                  <a:pt x="191389" y="202223"/>
                </a:lnTo>
                <a:lnTo>
                  <a:pt x="189241" y="208271"/>
                </a:lnTo>
                <a:lnTo>
                  <a:pt x="186685" y="210280"/>
                </a:lnTo>
                <a:lnTo>
                  <a:pt x="182996" y="211620"/>
                </a:lnTo>
                <a:lnTo>
                  <a:pt x="178552" y="212513"/>
                </a:lnTo>
                <a:lnTo>
                  <a:pt x="170968" y="216151"/>
                </a:lnTo>
                <a:lnTo>
                  <a:pt x="167557" y="218511"/>
                </a:lnTo>
                <a:lnTo>
                  <a:pt x="161121" y="221132"/>
                </a:lnTo>
                <a:lnTo>
                  <a:pt x="153961" y="222297"/>
                </a:lnTo>
                <a:lnTo>
                  <a:pt x="149274" y="222608"/>
                </a:lnTo>
                <a:lnTo>
                  <a:pt x="144164" y="222815"/>
                </a:lnTo>
                <a:lnTo>
                  <a:pt x="138774" y="221961"/>
                </a:lnTo>
                <a:lnTo>
                  <a:pt x="133196" y="220399"/>
                </a:lnTo>
                <a:lnTo>
                  <a:pt x="113218" y="213461"/>
                </a:lnTo>
                <a:lnTo>
                  <a:pt x="105245" y="210764"/>
                </a:lnTo>
                <a:lnTo>
                  <a:pt x="97944" y="207974"/>
                </a:lnTo>
                <a:lnTo>
                  <a:pt x="91093" y="205121"/>
                </a:lnTo>
                <a:lnTo>
                  <a:pt x="84542" y="202227"/>
                </a:lnTo>
                <a:lnTo>
                  <a:pt x="71970" y="196366"/>
                </a:lnTo>
                <a:lnTo>
                  <a:pt x="29797" y="175600"/>
                </a:lnTo>
                <a:lnTo>
                  <a:pt x="24826" y="172625"/>
                </a:lnTo>
                <a:lnTo>
                  <a:pt x="16656" y="166673"/>
                </a:lnTo>
                <a:lnTo>
                  <a:pt x="9464" y="160905"/>
                </a:lnTo>
                <a:lnTo>
                  <a:pt x="427" y="152205"/>
                </a:lnTo>
                <a:lnTo>
                  <a:pt x="57" y="158914"/>
                </a:lnTo>
                <a:lnTo>
                  <a:pt x="0" y="160721"/>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Your group will make a poster depicting the powers given to the level of government you are assigned. </a:t>
            </a:r>
          </a:p>
          <a:p>
            <a:r>
              <a:rPr lang="en-US" dirty="0" smtClean="0"/>
              <a:t>Your groups are to use your creativeness, magazine resources, paper, and markers in the classroom. </a:t>
            </a:r>
          </a:p>
          <a:p>
            <a:r>
              <a:rPr lang="en-US" dirty="0" smtClean="0"/>
              <a:t>Each group will display and discuss the powers listed on your groups poster.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Courts and the Federal System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founding fathers knew that conflict would emerge between the federal and state governments.  States may pass laws that conflict with those passed by the federal government.</a:t>
            </a:r>
          </a:p>
          <a:p>
            <a:r>
              <a:rPr lang="en-US" dirty="0" smtClean="0"/>
              <a:t>Article III: Constitution gives the judicial branch the authority to hear cases involving the Constitution, U.S. laws, and disputes among states. </a:t>
            </a:r>
          </a:p>
          <a:p>
            <a:r>
              <a:rPr lang="en-US" dirty="0" smtClean="0"/>
              <a:t>The judicial branch acts as a referee between the federal government and the states.  [referee makes decisions based on rules that participants have agreed to follow]  In our federal system, the Supreme Court-makes decisions based on the rules listed in the Constitution. By agreeing to the rules, states recognized the Constitution is the highest authority in disputes with the federal government.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Article VI:  power of the federal government is superior to the power of state governments. Supremacy Clause: declares the Constitution, federal laws, and treaties made by the federal government are “the supreme law of the land.” </a:t>
            </a:r>
          </a:p>
          <a:p>
            <a:r>
              <a:rPr lang="en-US" i="1" dirty="0" smtClean="0"/>
              <a:t>McCulloch vs. Maryland-</a:t>
            </a:r>
            <a:r>
              <a:rPr lang="en-US" dirty="0" smtClean="0"/>
              <a:t>1819, the Supreme Court ruled that the state of Maryland could not tax the Bank of the United States. If the states had the power to tax any part of the federal government, they would be superior to it, which would be unconstitutional. </a:t>
            </a:r>
            <a:endParaRPr lang="en-US"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will divide you into groups of three.</a:t>
            </a:r>
          </a:p>
          <a:p>
            <a:r>
              <a:rPr lang="en-US" dirty="0" smtClean="0"/>
              <a:t>Two members of the group are to play games of tic-tac-toe and the third member should act as the referee. </a:t>
            </a:r>
          </a:p>
          <a:p>
            <a:r>
              <a:rPr lang="en-US" dirty="0" smtClean="0"/>
              <a:t>The rules of game are standard but that certain special rules apply, such as no touching of the table or desk when it is not a player’s turn, no saying words with more than one syllable, no looking at other teams, and no touching one’s own face. The referees are to watch for any violations and record occurrences on a piece of paper.  </a:t>
            </a:r>
          </a:p>
          <a:p>
            <a:r>
              <a:rPr lang="en-US" dirty="0" smtClean="0"/>
              <a:t>Discuss the similarities between the referees in their games and the role of the courts in the federal system.  </a:t>
            </a:r>
            <a:endParaRPr lang="en-US" dirty="0"/>
          </a:p>
        </p:txBody>
      </p:sp>
      <p:sp>
        <p:nvSpPr>
          <p:cNvPr id="4" name="SMARTPenAnnotation0"/>
          <p:cNvSpPr/>
          <p:nvPr/>
        </p:nvSpPr>
        <p:spPr>
          <a:xfrm>
            <a:off x="1268015" y="3768881"/>
            <a:ext cx="2428876" cy="44096"/>
          </a:xfrm>
          <a:custGeom>
            <a:avLst/>
            <a:gdLst/>
            <a:ahLst/>
            <a:cxnLst/>
            <a:rect l="0" t="0" r="0" b="0"/>
            <a:pathLst>
              <a:path w="2428876" h="44096">
                <a:moveTo>
                  <a:pt x="2428875" y="26236"/>
                </a:moveTo>
                <a:lnTo>
                  <a:pt x="2408758" y="26236"/>
                </a:lnTo>
                <a:lnTo>
                  <a:pt x="2404549" y="25244"/>
                </a:lnTo>
                <a:lnTo>
                  <a:pt x="2399759" y="23590"/>
                </a:lnTo>
                <a:lnTo>
                  <a:pt x="2394582" y="21495"/>
                </a:lnTo>
                <a:lnTo>
                  <a:pt x="2388154" y="20099"/>
                </a:lnTo>
                <a:lnTo>
                  <a:pt x="2380892" y="19168"/>
                </a:lnTo>
                <a:lnTo>
                  <a:pt x="2373073" y="18547"/>
                </a:lnTo>
                <a:lnTo>
                  <a:pt x="2364885" y="17141"/>
                </a:lnTo>
                <a:lnTo>
                  <a:pt x="2356449" y="15212"/>
                </a:lnTo>
                <a:lnTo>
                  <a:pt x="2347849" y="12933"/>
                </a:lnTo>
                <a:lnTo>
                  <a:pt x="2340131" y="11414"/>
                </a:lnTo>
                <a:lnTo>
                  <a:pt x="2333002" y="10402"/>
                </a:lnTo>
                <a:lnTo>
                  <a:pt x="2318796" y="9276"/>
                </a:lnTo>
                <a:lnTo>
                  <a:pt x="2250167" y="8412"/>
                </a:lnTo>
                <a:lnTo>
                  <a:pt x="2241276" y="7407"/>
                </a:lnTo>
                <a:lnTo>
                  <a:pt x="2232371" y="5746"/>
                </a:lnTo>
                <a:lnTo>
                  <a:pt x="2223459" y="3646"/>
                </a:lnTo>
                <a:lnTo>
                  <a:pt x="2214540" y="2246"/>
                </a:lnTo>
                <a:lnTo>
                  <a:pt x="2205618" y="1313"/>
                </a:lnTo>
                <a:lnTo>
                  <a:pt x="2178840" y="0"/>
                </a:lnTo>
                <a:lnTo>
                  <a:pt x="2134195" y="512"/>
                </a:lnTo>
                <a:lnTo>
                  <a:pt x="2125265" y="2141"/>
                </a:lnTo>
                <a:lnTo>
                  <a:pt x="2116336" y="4220"/>
                </a:lnTo>
                <a:lnTo>
                  <a:pt x="2107406" y="5605"/>
                </a:lnTo>
                <a:lnTo>
                  <a:pt x="2098477" y="6529"/>
                </a:lnTo>
                <a:lnTo>
                  <a:pt x="2069042" y="7829"/>
                </a:lnTo>
                <a:lnTo>
                  <a:pt x="2028281" y="8268"/>
                </a:lnTo>
                <a:lnTo>
                  <a:pt x="2017945" y="9296"/>
                </a:lnTo>
                <a:lnTo>
                  <a:pt x="2007085" y="10974"/>
                </a:lnTo>
                <a:lnTo>
                  <a:pt x="1995878" y="13085"/>
                </a:lnTo>
                <a:lnTo>
                  <a:pt x="1985429" y="14492"/>
                </a:lnTo>
                <a:lnTo>
                  <a:pt x="1975486" y="15430"/>
                </a:lnTo>
                <a:lnTo>
                  <a:pt x="1944626" y="16750"/>
                </a:lnTo>
                <a:lnTo>
                  <a:pt x="1922942" y="18051"/>
                </a:lnTo>
                <a:lnTo>
                  <a:pt x="1912993" y="19787"/>
                </a:lnTo>
                <a:lnTo>
                  <a:pt x="1903383" y="21937"/>
                </a:lnTo>
                <a:lnTo>
                  <a:pt x="1893008" y="23370"/>
                </a:lnTo>
                <a:lnTo>
                  <a:pt x="1882123" y="24325"/>
                </a:lnTo>
                <a:lnTo>
                  <a:pt x="1850487" y="25670"/>
                </a:lnTo>
                <a:lnTo>
                  <a:pt x="1785333" y="26186"/>
                </a:lnTo>
                <a:lnTo>
                  <a:pt x="1443256" y="26236"/>
                </a:lnTo>
                <a:lnTo>
                  <a:pt x="1431475" y="27228"/>
                </a:lnTo>
                <a:lnTo>
                  <a:pt x="1419653" y="28882"/>
                </a:lnTo>
                <a:lnTo>
                  <a:pt x="1407802" y="30976"/>
                </a:lnTo>
                <a:lnTo>
                  <a:pt x="1394941" y="32373"/>
                </a:lnTo>
                <a:lnTo>
                  <a:pt x="1381406" y="33303"/>
                </a:lnTo>
                <a:lnTo>
                  <a:pt x="1341300" y="34614"/>
                </a:lnTo>
                <a:lnTo>
                  <a:pt x="1243283" y="35144"/>
                </a:lnTo>
                <a:lnTo>
                  <a:pt x="1203361" y="36151"/>
                </a:lnTo>
                <a:lnTo>
                  <a:pt x="1192171" y="37807"/>
                </a:lnTo>
                <a:lnTo>
                  <a:pt x="1181734" y="39903"/>
                </a:lnTo>
                <a:lnTo>
                  <a:pt x="1169815" y="41300"/>
                </a:lnTo>
                <a:lnTo>
                  <a:pt x="1156908" y="42232"/>
                </a:lnTo>
                <a:lnTo>
                  <a:pt x="1117686" y="43543"/>
                </a:lnTo>
                <a:lnTo>
                  <a:pt x="1056874" y="43030"/>
                </a:lnTo>
                <a:lnTo>
                  <a:pt x="1044903" y="41401"/>
                </a:lnTo>
                <a:lnTo>
                  <a:pt x="1032954" y="39322"/>
                </a:lnTo>
                <a:lnTo>
                  <a:pt x="1009093" y="39659"/>
                </a:lnTo>
                <a:lnTo>
                  <a:pt x="997174" y="41137"/>
                </a:lnTo>
                <a:lnTo>
                  <a:pt x="973347" y="40135"/>
                </a:lnTo>
                <a:lnTo>
                  <a:pt x="961437" y="38478"/>
                </a:lnTo>
                <a:lnTo>
                  <a:pt x="949529" y="37374"/>
                </a:lnTo>
                <a:lnTo>
                  <a:pt x="925713" y="36147"/>
                </a:lnTo>
                <a:lnTo>
                  <a:pt x="854274" y="35252"/>
                </a:lnTo>
                <a:lnTo>
                  <a:pt x="670681" y="35166"/>
                </a:lnTo>
                <a:lnTo>
                  <a:pt x="658456" y="36158"/>
                </a:lnTo>
                <a:lnTo>
                  <a:pt x="647330" y="37811"/>
                </a:lnTo>
                <a:lnTo>
                  <a:pt x="636936" y="39906"/>
                </a:lnTo>
                <a:lnTo>
                  <a:pt x="626038" y="41302"/>
                </a:lnTo>
                <a:lnTo>
                  <a:pt x="614804" y="42233"/>
                </a:lnTo>
                <a:lnTo>
                  <a:pt x="577386" y="43544"/>
                </a:lnTo>
                <a:lnTo>
                  <a:pt x="108552" y="44095"/>
                </a:lnTo>
                <a:lnTo>
                  <a:pt x="100150" y="43103"/>
                </a:lnTo>
                <a:lnTo>
                  <a:pt x="92563" y="41449"/>
                </a:lnTo>
                <a:lnTo>
                  <a:pt x="85521" y="39355"/>
                </a:lnTo>
                <a:lnTo>
                  <a:pt x="69760" y="39673"/>
                </a:lnTo>
                <a:lnTo>
                  <a:pt x="61389" y="41147"/>
                </a:lnTo>
                <a:lnTo>
                  <a:pt x="46797" y="40139"/>
                </a:lnTo>
                <a:lnTo>
                  <a:pt x="40128" y="38481"/>
                </a:lnTo>
                <a:lnTo>
                  <a:pt x="34689" y="37376"/>
                </a:lnTo>
                <a:lnTo>
                  <a:pt x="26001" y="36148"/>
                </a:lnTo>
                <a:lnTo>
                  <a:pt x="0" y="3516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PenAnnotation1"/>
          <p:cNvSpPr/>
          <p:nvPr/>
        </p:nvSpPr>
        <p:spPr>
          <a:xfrm>
            <a:off x="3795117" y="3509367"/>
            <a:ext cx="44649" cy="8930"/>
          </a:xfrm>
          <a:custGeom>
            <a:avLst/>
            <a:gdLst/>
            <a:ahLst/>
            <a:cxnLst/>
            <a:rect l="0" t="0" r="0" b="0"/>
            <a:pathLst>
              <a:path w="44649" h="8930">
                <a:moveTo>
                  <a:pt x="0" y="8929"/>
                </a:moveTo>
                <a:lnTo>
                  <a:pt x="4740" y="8929"/>
                </a:lnTo>
                <a:lnTo>
                  <a:pt x="8121" y="7937"/>
                </a:lnTo>
                <a:lnTo>
                  <a:pt x="12359" y="6283"/>
                </a:lnTo>
                <a:lnTo>
                  <a:pt x="17169" y="4189"/>
                </a:lnTo>
                <a:lnTo>
                  <a:pt x="22360" y="2793"/>
                </a:lnTo>
                <a:lnTo>
                  <a:pt x="27805" y="1862"/>
                </a:lnTo>
                <a:lnTo>
                  <a:pt x="44648"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PenAnnotation2"/>
          <p:cNvSpPr/>
          <p:nvPr/>
        </p:nvSpPr>
        <p:spPr>
          <a:xfrm>
            <a:off x="4027289" y="3500814"/>
            <a:ext cx="928688" cy="17483"/>
          </a:xfrm>
          <a:custGeom>
            <a:avLst/>
            <a:gdLst/>
            <a:ahLst/>
            <a:cxnLst/>
            <a:rect l="0" t="0" r="0" b="0"/>
            <a:pathLst>
              <a:path w="928688" h="17483">
                <a:moveTo>
                  <a:pt x="0" y="8553"/>
                </a:moveTo>
                <a:lnTo>
                  <a:pt x="397123" y="8553"/>
                </a:lnTo>
                <a:lnTo>
                  <a:pt x="407624" y="9545"/>
                </a:lnTo>
                <a:lnTo>
                  <a:pt x="417601" y="11199"/>
                </a:lnTo>
                <a:lnTo>
                  <a:pt x="427229" y="13293"/>
                </a:lnTo>
                <a:lnTo>
                  <a:pt x="437615" y="14690"/>
                </a:lnTo>
                <a:lnTo>
                  <a:pt x="448509" y="15620"/>
                </a:lnTo>
                <a:lnTo>
                  <a:pt x="459740" y="16241"/>
                </a:lnTo>
                <a:lnTo>
                  <a:pt x="482803" y="16931"/>
                </a:lnTo>
                <a:lnTo>
                  <a:pt x="546625" y="17434"/>
                </a:lnTo>
                <a:lnTo>
                  <a:pt x="713014" y="17482"/>
                </a:lnTo>
                <a:lnTo>
                  <a:pt x="722397" y="16490"/>
                </a:lnTo>
                <a:lnTo>
                  <a:pt x="731629" y="14836"/>
                </a:lnTo>
                <a:lnTo>
                  <a:pt x="740760" y="12742"/>
                </a:lnTo>
                <a:lnTo>
                  <a:pt x="749825" y="11346"/>
                </a:lnTo>
                <a:lnTo>
                  <a:pt x="758844" y="10415"/>
                </a:lnTo>
                <a:lnTo>
                  <a:pt x="767833" y="9794"/>
                </a:lnTo>
                <a:lnTo>
                  <a:pt x="776803" y="9380"/>
                </a:lnTo>
                <a:lnTo>
                  <a:pt x="794706" y="8920"/>
                </a:lnTo>
                <a:lnTo>
                  <a:pt x="803648" y="7806"/>
                </a:lnTo>
                <a:lnTo>
                  <a:pt x="812585" y="6070"/>
                </a:lnTo>
                <a:lnTo>
                  <a:pt x="821520" y="3921"/>
                </a:lnTo>
                <a:lnTo>
                  <a:pt x="830454" y="2488"/>
                </a:lnTo>
                <a:lnTo>
                  <a:pt x="839385" y="1533"/>
                </a:lnTo>
                <a:lnTo>
                  <a:pt x="848317" y="897"/>
                </a:lnTo>
                <a:lnTo>
                  <a:pt x="856255" y="472"/>
                </a:lnTo>
                <a:lnTo>
                  <a:pt x="870368" y="0"/>
                </a:lnTo>
                <a:lnTo>
                  <a:pt x="877901" y="867"/>
                </a:lnTo>
                <a:lnTo>
                  <a:pt x="885901" y="2437"/>
                </a:lnTo>
                <a:lnTo>
                  <a:pt x="894209" y="4475"/>
                </a:lnTo>
                <a:lnTo>
                  <a:pt x="901733" y="5834"/>
                </a:lnTo>
                <a:lnTo>
                  <a:pt x="908734" y="6740"/>
                </a:lnTo>
                <a:lnTo>
                  <a:pt x="928687" y="8553"/>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PenAnnotation3"/>
          <p:cNvSpPr/>
          <p:nvPr/>
        </p:nvSpPr>
        <p:spPr>
          <a:xfrm>
            <a:off x="5697140" y="3804046"/>
            <a:ext cx="1026915" cy="44650"/>
          </a:xfrm>
          <a:custGeom>
            <a:avLst/>
            <a:gdLst/>
            <a:ahLst/>
            <a:cxnLst/>
            <a:rect l="0" t="0" r="0" b="0"/>
            <a:pathLst>
              <a:path w="1026915" h="44650">
                <a:moveTo>
                  <a:pt x="0" y="35719"/>
                </a:moveTo>
                <a:lnTo>
                  <a:pt x="23939" y="35719"/>
                </a:lnTo>
                <a:lnTo>
                  <a:pt x="26874" y="36711"/>
                </a:lnTo>
                <a:lnTo>
                  <a:pt x="30814" y="38365"/>
                </a:lnTo>
                <a:lnTo>
                  <a:pt x="35425" y="40460"/>
                </a:lnTo>
                <a:lnTo>
                  <a:pt x="40484" y="41856"/>
                </a:lnTo>
                <a:lnTo>
                  <a:pt x="45841" y="42787"/>
                </a:lnTo>
                <a:lnTo>
                  <a:pt x="62862" y="44097"/>
                </a:lnTo>
                <a:lnTo>
                  <a:pt x="86390" y="44540"/>
                </a:lnTo>
                <a:lnTo>
                  <a:pt x="92320" y="43584"/>
                </a:lnTo>
                <a:lnTo>
                  <a:pt x="98258" y="41954"/>
                </a:lnTo>
                <a:lnTo>
                  <a:pt x="104201" y="39876"/>
                </a:lnTo>
                <a:lnTo>
                  <a:pt x="110147" y="38490"/>
                </a:lnTo>
                <a:lnTo>
                  <a:pt x="116095" y="37567"/>
                </a:lnTo>
                <a:lnTo>
                  <a:pt x="133948" y="36267"/>
                </a:lnTo>
                <a:lnTo>
                  <a:pt x="162597" y="35767"/>
                </a:lnTo>
                <a:lnTo>
                  <a:pt x="202516" y="35722"/>
                </a:lnTo>
                <a:lnTo>
                  <a:pt x="209424" y="34729"/>
                </a:lnTo>
                <a:lnTo>
                  <a:pt x="217007" y="33075"/>
                </a:lnTo>
                <a:lnTo>
                  <a:pt x="225039" y="30979"/>
                </a:lnTo>
                <a:lnTo>
                  <a:pt x="232377" y="29583"/>
                </a:lnTo>
                <a:lnTo>
                  <a:pt x="239255" y="28652"/>
                </a:lnTo>
                <a:lnTo>
                  <a:pt x="258414" y="27341"/>
                </a:lnTo>
                <a:lnTo>
                  <a:pt x="282665" y="26898"/>
                </a:lnTo>
                <a:lnTo>
                  <a:pt x="288655" y="27854"/>
                </a:lnTo>
                <a:lnTo>
                  <a:pt x="294632" y="29484"/>
                </a:lnTo>
                <a:lnTo>
                  <a:pt x="300601" y="31562"/>
                </a:lnTo>
                <a:lnTo>
                  <a:pt x="307557" y="32948"/>
                </a:lnTo>
                <a:lnTo>
                  <a:pt x="315171" y="33872"/>
                </a:lnTo>
                <a:lnTo>
                  <a:pt x="337462" y="35171"/>
                </a:lnTo>
                <a:lnTo>
                  <a:pt x="368849" y="35647"/>
                </a:lnTo>
                <a:lnTo>
                  <a:pt x="424398" y="35716"/>
                </a:lnTo>
                <a:lnTo>
                  <a:pt x="430768" y="36709"/>
                </a:lnTo>
                <a:lnTo>
                  <a:pt x="436999" y="38364"/>
                </a:lnTo>
                <a:lnTo>
                  <a:pt x="443137" y="40459"/>
                </a:lnTo>
                <a:lnTo>
                  <a:pt x="449214" y="41856"/>
                </a:lnTo>
                <a:lnTo>
                  <a:pt x="455249" y="42787"/>
                </a:lnTo>
                <a:lnTo>
                  <a:pt x="473225" y="44097"/>
                </a:lnTo>
                <a:lnTo>
                  <a:pt x="501817" y="44540"/>
                </a:lnTo>
                <a:lnTo>
                  <a:pt x="674426" y="44649"/>
                </a:lnTo>
                <a:lnTo>
                  <a:pt x="680797" y="43657"/>
                </a:lnTo>
                <a:lnTo>
                  <a:pt x="687029" y="42003"/>
                </a:lnTo>
                <a:lnTo>
                  <a:pt x="693168" y="39908"/>
                </a:lnTo>
                <a:lnTo>
                  <a:pt x="699245" y="38512"/>
                </a:lnTo>
                <a:lnTo>
                  <a:pt x="705280" y="37581"/>
                </a:lnTo>
                <a:lnTo>
                  <a:pt x="711288" y="36961"/>
                </a:lnTo>
                <a:lnTo>
                  <a:pt x="717278" y="35554"/>
                </a:lnTo>
                <a:lnTo>
                  <a:pt x="723256" y="33625"/>
                </a:lnTo>
                <a:lnTo>
                  <a:pt x="729225" y="31347"/>
                </a:lnTo>
                <a:lnTo>
                  <a:pt x="735190" y="29827"/>
                </a:lnTo>
                <a:lnTo>
                  <a:pt x="741150" y="28815"/>
                </a:lnTo>
                <a:lnTo>
                  <a:pt x="753064" y="27689"/>
                </a:lnTo>
                <a:lnTo>
                  <a:pt x="764974" y="27189"/>
                </a:lnTo>
                <a:lnTo>
                  <a:pt x="770928" y="26064"/>
                </a:lnTo>
                <a:lnTo>
                  <a:pt x="776882" y="24321"/>
                </a:lnTo>
                <a:lnTo>
                  <a:pt x="782835" y="22168"/>
                </a:lnTo>
                <a:lnTo>
                  <a:pt x="788788" y="20732"/>
                </a:lnTo>
                <a:lnTo>
                  <a:pt x="794742" y="19774"/>
                </a:lnTo>
                <a:lnTo>
                  <a:pt x="800695" y="19136"/>
                </a:lnTo>
                <a:lnTo>
                  <a:pt x="807640" y="17719"/>
                </a:lnTo>
                <a:lnTo>
                  <a:pt x="815247" y="15781"/>
                </a:lnTo>
                <a:lnTo>
                  <a:pt x="823295" y="13497"/>
                </a:lnTo>
                <a:lnTo>
                  <a:pt x="830645" y="11975"/>
                </a:lnTo>
                <a:lnTo>
                  <a:pt x="837529" y="10960"/>
                </a:lnTo>
                <a:lnTo>
                  <a:pt x="850469" y="9832"/>
                </a:lnTo>
                <a:lnTo>
                  <a:pt x="862836" y="9331"/>
                </a:lnTo>
                <a:lnTo>
                  <a:pt x="869904" y="8205"/>
                </a:lnTo>
                <a:lnTo>
                  <a:pt x="877592" y="6462"/>
                </a:lnTo>
                <a:lnTo>
                  <a:pt x="885694" y="4309"/>
                </a:lnTo>
                <a:lnTo>
                  <a:pt x="893080" y="2872"/>
                </a:lnTo>
                <a:lnTo>
                  <a:pt x="899989" y="1915"/>
                </a:lnTo>
                <a:lnTo>
                  <a:pt x="919192" y="568"/>
                </a:lnTo>
                <a:lnTo>
                  <a:pt x="949449" y="75"/>
                </a:lnTo>
                <a:lnTo>
                  <a:pt x="1026914"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PenAnnotation4"/>
          <p:cNvSpPr/>
          <p:nvPr/>
        </p:nvSpPr>
        <p:spPr>
          <a:xfrm>
            <a:off x="1053703" y="4134445"/>
            <a:ext cx="2196704" cy="53579"/>
          </a:xfrm>
          <a:custGeom>
            <a:avLst/>
            <a:gdLst/>
            <a:ahLst/>
            <a:cxnLst/>
            <a:rect l="0" t="0" r="0" b="0"/>
            <a:pathLst>
              <a:path w="2196704" h="53579">
                <a:moveTo>
                  <a:pt x="0" y="0"/>
                </a:moveTo>
                <a:lnTo>
                  <a:pt x="161149" y="0"/>
                </a:lnTo>
                <a:lnTo>
                  <a:pt x="168948" y="992"/>
                </a:lnTo>
                <a:lnTo>
                  <a:pt x="176132" y="2646"/>
                </a:lnTo>
                <a:lnTo>
                  <a:pt x="182906" y="4740"/>
                </a:lnTo>
                <a:lnTo>
                  <a:pt x="190398" y="6137"/>
                </a:lnTo>
                <a:lnTo>
                  <a:pt x="206660" y="7688"/>
                </a:lnTo>
                <a:lnTo>
                  <a:pt x="267965" y="8857"/>
                </a:lnTo>
                <a:lnTo>
                  <a:pt x="455046" y="8930"/>
                </a:lnTo>
                <a:lnTo>
                  <a:pt x="464098" y="9922"/>
                </a:lnTo>
                <a:lnTo>
                  <a:pt x="473110" y="11575"/>
                </a:lnTo>
                <a:lnTo>
                  <a:pt x="482094" y="13670"/>
                </a:lnTo>
                <a:lnTo>
                  <a:pt x="502660" y="13352"/>
                </a:lnTo>
                <a:lnTo>
                  <a:pt x="524037" y="11887"/>
                </a:lnTo>
                <a:lnTo>
                  <a:pt x="533905" y="12885"/>
                </a:lnTo>
                <a:lnTo>
                  <a:pt x="543460" y="14543"/>
                </a:lnTo>
                <a:lnTo>
                  <a:pt x="552806" y="15649"/>
                </a:lnTo>
                <a:lnTo>
                  <a:pt x="580182" y="17204"/>
                </a:lnTo>
                <a:lnTo>
                  <a:pt x="608138" y="16673"/>
                </a:lnTo>
                <a:lnTo>
                  <a:pt x="618745" y="15084"/>
                </a:lnTo>
                <a:lnTo>
                  <a:pt x="629786" y="13033"/>
                </a:lnTo>
                <a:lnTo>
                  <a:pt x="640123" y="11665"/>
                </a:lnTo>
                <a:lnTo>
                  <a:pt x="659546" y="10145"/>
                </a:lnTo>
                <a:lnTo>
                  <a:pt x="723231" y="9001"/>
                </a:lnTo>
                <a:lnTo>
                  <a:pt x="802427" y="8933"/>
                </a:lnTo>
                <a:lnTo>
                  <a:pt x="811772" y="9924"/>
                </a:lnTo>
                <a:lnTo>
                  <a:pt x="820978" y="11577"/>
                </a:lnTo>
                <a:lnTo>
                  <a:pt x="830092" y="13671"/>
                </a:lnTo>
                <a:lnTo>
                  <a:pt x="848156" y="13352"/>
                </a:lnTo>
                <a:lnTo>
                  <a:pt x="857141" y="11877"/>
                </a:lnTo>
                <a:lnTo>
                  <a:pt x="875061" y="12885"/>
                </a:lnTo>
                <a:lnTo>
                  <a:pt x="884006" y="14543"/>
                </a:lnTo>
                <a:lnTo>
                  <a:pt x="892947" y="15649"/>
                </a:lnTo>
                <a:lnTo>
                  <a:pt x="910818" y="16877"/>
                </a:lnTo>
                <a:lnTo>
                  <a:pt x="919751" y="16212"/>
                </a:lnTo>
                <a:lnTo>
                  <a:pt x="928683" y="14777"/>
                </a:lnTo>
                <a:lnTo>
                  <a:pt x="937614" y="12828"/>
                </a:lnTo>
                <a:lnTo>
                  <a:pt x="946545" y="11528"/>
                </a:lnTo>
                <a:lnTo>
                  <a:pt x="964405" y="10084"/>
                </a:lnTo>
                <a:lnTo>
                  <a:pt x="973335" y="10691"/>
                </a:lnTo>
                <a:lnTo>
                  <a:pt x="982265" y="12089"/>
                </a:lnTo>
                <a:lnTo>
                  <a:pt x="991195" y="14012"/>
                </a:lnTo>
                <a:lnTo>
                  <a:pt x="1009054" y="13504"/>
                </a:lnTo>
                <a:lnTo>
                  <a:pt x="1017984" y="11979"/>
                </a:lnTo>
                <a:lnTo>
                  <a:pt x="1035843" y="12931"/>
                </a:lnTo>
                <a:lnTo>
                  <a:pt x="1044773" y="14573"/>
                </a:lnTo>
                <a:lnTo>
                  <a:pt x="1053703" y="15669"/>
                </a:lnTo>
                <a:lnTo>
                  <a:pt x="1080492" y="17210"/>
                </a:lnTo>
                <a:lnTo>
                  <a:pt x="1143000" y="17821"/>
                </a:lnTo>
                <a:lnTo>
                  <a:pt x="1240859" y="17859"/>
                </a:lnTo>
                <a:lnTo>
                  <a:pt x="1249911" y="18851"/>
                </a:lnTo>
                <a:lnTo>
                  <a:pt x="1258922" y="20505"/>
                </a:lnTo>
                <a:lnTo>
                  <a:pt x="1267906" y="22600"/>
                </a:lnTo>
                <a:lnTo>
                  <a:pt x="1276872" y="23996"/>
                </a:lnTo>
                <a:lnTo>
                  <a:pt x="1294772" y="25547"/>
                </a:lnTo>
                <a:lnTo>
                  <a:pt x="1353120" y="26680"/>
                </a:lnTo>
                <a:lnTo>
                  <a:pt x="1472125" y="26788"/>
                </a:lnTo>
                <a:lnTo>
                  <a:pt x="1482471" y="27781"/>
                </a:lnTo>
                <a:lnTo>
                  <a:pt x="1493337" y="29434"/>
                </a:lnTo>
                <a:lnTo>
                  <a:pt x="1504550" y="31529"/>
                </a:lnTo>
                <a:lnTo>
                  <a:pt x="1515002" y="32926"/>
                </a:lnTo>
                <a:lnTo>
                  <a:pt x="1534553" y="34477"/>
                </a:lnTo>
                <a:lnTo>
                  <a:pt x="1601794" y="35610"/>
                </a:lnTo>
                <a:lnTo>
                  <a:pt x="1722145" y="35718"/>
                </a:lnTo>
                <a:lnTo>
                  <a:pt x="1731503" y="36710"/>
                </a:lnTo>
                <a:lnTo>
                  <a:pt x="1740718" y="38364"/>
                </a:lnTo>
                <a:lnTo>
                  <a:pt x="1749838" y="40459"/>
                </a:lnTo>
                <a:lnTo>
                  <a:pt x="1758894" y="41855"/>
                </a:lnTo>
                <a:lnTo>
                  <a:pt x="1776895" y="43407"/>
                </a:lnTo>
                <a:lnTo>
                  <a:pt x="1838264" y="44539"/>
                </a:lnTo>
                <a:lnTo>
                  <a:pt x="1902942" y="45634"/>
                </a:lnTo>
                <a:lnTo>
                  <a:pt x="1913550" y="47290"/>
                </a:lnTo>
                <a:lnTo>
                  <a:pt x="1924590" y="49386"/>
                </a:lnTo>
                <a:lnTo>
                  <a:pt x="1934927" y="50783"/>
                </a:lnTo>
                <a:lnTo>
                  <a:pt x="1954350" y="52336"/>
                </a:lnTo>
                <a:lnTo>
                  <a:pt x="2018612" y="53530"/>
                </a:lnTo>
                <a:lnTo>
                  <a:pt x="2112075" y="53578"/>
                </a:lnTo>
                <a:lnTo>
                  <a:pt x="2118456" y="52585"/>
                </a:lnTo>
                <a:lnTo>
                  <a:pt x="2124694" y="50932"/>
                </a:lnTo>
                <a:lnTo>
                  <a:pt x="2130838" y="48837"/>
                </a:lnTo>
                <a:lnTo>
                  <a:pt x="2135926" y="47441"/>
                </a:lnTo>
                <a:lnTo>
                  <a:pt x="2144225" y="45890"/>
                </a:lnTo>
                <a:lnTo>
                  <a:pt x="2196703" y="44648"/>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PenAnnotation5"/>
          <p:cNvSpPr/>
          <p:nvPr/>
        </p:nvSpPr>
        <p:spPr>
          <a:xfrm>
            <a:off x="4804171" y="4125515"/>
            <a:ext cx="2089548" cy="31530"/>
          </a:xfrm>
          <a:custGeom>
            <a:avLst/>
            <a:gdLst/>
            <a:ahLst/>
            <a:cxnLst/>
            <a:rect l="0" t="0" r="0" b="0"/>
            <a:pathLst>
              <a:path w="2089548" h="31530">
                <a:moveTo>
                  <a:pt x="0" y="0"/>
                </a:moveTo>
                <a:lnTo>
                  <a:pt x="219080" y="0"/>
                </a:lnTo>
                <a:lnTo>
                  <a:pt x="229398" y="992"/>
                </a:lnTo>
                <a:lnTo>
                  <a:pt x="239252" y="2646"/>
                </a:lnTo>
                <a:lnTo>
                  <a:pt x="248799" y="4741"/>
                </a:lnTo>
                <a:lnTo>
                  <a:pt x="267343" y="4422"/>
                </a:lnTo>
                <a:lnTo>
                  <a:pt x="276456" y="2948"/>
                </a:lnTo>
                <a:lnTo>
                  <a:pt x="284515" y="2957"/>
                </a:lnTo>
                <a:lnTo>
                  <a:pt x="291872" y="3956"/>
                </a:lnTo>
                <a:lnTo>
                  <a:pt x="298761" y="5614"/>
                </a:lnTo>
                <a:lnTo>
                  <a:pt x="307323" y="6719"/>
                </a:lnTo>
                <a:lnTo>
                  <a:pt x="316999" y="7456"/>
                </a:lnTo>
                <a:lnTo>
                  <a:pt x="337342" y="8275"/>
                </a:lnTo>
                <a:lnTo>
                  <a:pt x="394652" y="8892"/>
                </a:lnTo>
                <a:lnTo>
                  <a:pt x="580539" y="8930"/>
                </a:lnTo>
                <a:lnTo>
                  <a:pt x="588440" y="9922"/>
                </a:lnTo>
                <a:lnTo>
                  <a:pt x="595692" y="11576"/>
                </a:lnTo>
                <a:lnTo>
                  <a:pt x="602511" y="13670"/>
                </a:lnTo>
                <a:lnTo>
                  <a:pt x="610034" y="15067"/>
                </a:lnTo>
                <a:lnTo>
                  <a:pt x="618025" y="15998"/>
                </a:lnTo>
                <a:lnTo>
                  <a:pt x="626329" y="16618"/>
                </a:lnTo>
                <a:lnTo>
                  <a:pt x="661045" y="17614"/>
                </a:lnTo>
                <a:lnTo>
                  <a:pt x="778125" y="17859"/>
                </a:lnTo>
                <a:lnTo>
                  <a:pt x="786641" y="18851"/>
                </a:lnTo>
                <a:lnTo>
                  <a:pt x="795295" y="20505"/>
                </a:lnTo>
                <a:lnTo>
                  <a:pt x="804041" y="22600"/>
                </a:lnTo>
                <a:lnTo>
                  <a:pt x="812847" y="23996"/>
                </a:lnTo>
                <a:lnTo>
                  <a:pt x="821695" y="24927"/>
                </a:lnTo>
                <a:lnTo>
                  <a:pt x="830570" y="25548"/>
                </a:lnTo>
                <a:lnTo>
                  <a:pt x="865209" y="26544"/>
                </a:lnTo>
                <a:lnTo>
                  <a:pt x="955586" y="26786"/>
                </a:lnTo>
                <a:lnTo>
                  <a:pt x="963487" y="27779"/>
                </a:lnTo>
                <a:lnTo>
                  <a:pt x="970739" y="29434"/>
                </a:lnTo>
                <a:lnTo>
                  <a:pt x="977558" y="31529"/>
                </a:lnTo>
                <a:lnTo>
                  <a:pt x="993072" y="31211"/>
                </a:lnTo>
                <a:lnTo>
                  <a:pt x="1001376" y="29737"/>
                </a:lnTo>
                <a:lnTo>
                  <a:pt x="1009889" y="28755"/>
                </a:lnTo>
                <a:lnTo>
                  <a:pt x="1018541" y="28100"/>
                </a:lnTo>
                <a:lnTo>
                  <a:pt x="1042293" y="27178"/>
                </a:lnTo>
                <a:lnTo>
                  <a:pt x="1107534" y="26804"/>
                </a:lnTo>
                <a:lnTo>
                  <a:pt x="1223478" y="26789"/>
                </a:lnTo>
                <a:lnTo>
                  <a:pt x="1232370" y="25797"/>
                </a:lnTo>
                <a:lnTo>
                  <a:pt x="1241276" y="24143"/>
                </a:lnTo>
                <a:lnTo>
                  <a:pt x="1250189" y="22049"/>
                </a:lnTo>
                <a:lnTo>
                  <a:pt x="1259108" y="20652"/>
                </a:lnTo>
                <a:lnTo>
                  <a:pt x="1268031" y="19721"/>
                </a:lnTo>
                <a:lnTo>
                  <a:pt x="1276955" y="19101"/>
                </a:lnTo>
                <a:lnTo>
                  <a:pt x="1298997" y="18227"/>
                </a:lnTo>
                <a:lnTo>
                  <a:pt x="1306530" y="19097"/>
                </a:lnTo>
                <a:lnTo>
                  <a:pt x="1314528" y="20669"/>
                </a:lnTo>
                <a:lnTo>
                  <a:pt x="1322836" y="22709"/>
                </a:lnTo>
                <a:lnTo>
                  <a:pt x="1331352" y="24069"/>
                </a:lnTo>
                <a:lnTo>
                  <a:pt x="1340006" y="24976"/>
                </a:lnTo>
                <a:lnTo>
                  <a:pt x="1357558" y="24991"/>
                </a:lnTo>
                <a:lnTo>
                  <a:pt x="1366406" y="23606"/>
                </a:lnTo>
                <a:lnTo>
                  <a:pt x="1375281" y="21691"/>
                </a:lnTo>
                <a:lnTo>
                  <a:pt x="1384175" y="20414"/>
                </a:lnTo>
                <a:lnTo>
                  <a:pt x="1393080" y="19562"/>
                </a:lnTo>
                <a:lnTo>
                  <a:pt x="1410913" y="18616"/>
                </a:lnTo>
                <a:lnTo>
                  <a:pt x="1473400" y="17904"/>
                </a:lnTo>
                <a:lnTo>
                  <a:pt x="1482330" y="17889"/>
                </a:lnTo>
                <a:lnTo>
                  <a:pt x="1491259" y="16887"/>
                </a:lnTo>
                <a:lnTo>
                  <a:pt x="1500188" y="15227"/>
                </a:lnTo>
                <a:lnTo>
                  <a:pt x="1509118" y="13128"/>
                </a:lnTo>
                <a:lnTo>
                  <a:pt x="1518047" y="11728"/>
                </a:lnTo>
                <a:lnTo>
                  <a:pt x="1526977" y="10796"/>
                </a:lnTo>
                <a:lnTo>
                  <a:pt x="1535907" y="10174"/>
                </a:lnTo>
                <a:lnTo>
                  <a:pt x="1562696" y="9298"/>
                </a:lnTo>
                <a:lnTo>
                  <a:pt x="1723430" y="8930"/>
                </a:lnTo>
                <a:lnTo>
                  <a:pt x="1732360" y="9922"/>
                </a:lnTo>
                <a:lnTo>
                  <a:pt x="1741289" y="11576"/>
                </a:lnTo>
                <a:lnTo>
                  <a:pt x="1750219" y="13671"/>
                </a:lnTo>
                <a:lnTo>
                  <a:pt x="1758157" y="15067"/>
                </a:lnTo>
                <a:lnTo>
                  <a:pt x="1765433" y="15998"/>
                </a:lnTo>
                <a:lnTo>
                  <a:pt x="1772268" y="16618"/>
                </a:lnTo>
                <a:lnTo>
                  <a:pt x="1779801" y="16040"/>
                </a:lnTo>
                <a:lnTo>
                  <a:pt x="1787800" y="14662"/>
                </a:lnTo>
                <a:lnTo>
                  <a:pt x="1796109" y="12751"/>
                </a:lnTo>
                <a:lnTo>
                  <a:pt x="1813279" y="13274"/>
                </a:lnTo>
                <a:lnTo>
                  <a:pt x="1822025" y="14802"/>
                </a:lnTo>
                <a:lnTo>
                  <a:pt x="1837034" y="13855"/>
                </a:lnTo>
                <a:lnTo>
                  <a:pt x="1843814" y="12213"/>
                </a:lnTo>
                <a:lnTo>
                  <a:pt x="1851311" y="11119"/>
                </a:lnTo>
                <a:lnTo>
                  <a:pt x="1859285" y="10389"/>
                </a:lnTo>
                <a:lnTo>
                  <a:pt x="1876084" y="10571"/>
                </a:lnTo>
                <a:lnTo>
                  <a:pt x="1884731" y="12008"/>
                </a:lnTo>
                <a:lnTo>
                  <a:pt x="1893472" y="13959"/>
                </a:lnTo>
                <a:lnTo>
                  <a:pt x="1901283" y="14267"/>
                </a:lnTo>
                <a:lnTo>
                  <a:pt x="1908475" y="13480"/>
                </a:lnTo>
                <a:lnTo>
                  <a:pt x="1915255" y="11963"/>
                </a:lnTo>
                <a:lnTo>
                  <a:pt x="1922750" y="10952"/>
                </a:lnTo>
                <a:lnTo>
                  <a:pt x="1930725" y="10278"/>
                </a:lnTo>
                <a:lnTo>
                  <a:pt x="1953523" y="9329"/>
                </a:lnTo>
                <a:lnTo>
                  <a:pt x="2004841" y="8953"/>
                </a:lnTo>
                <a:lnTo>
                  <a:pt x="2011248" y="9938"/>
                </a:lnTo>
                <a:lnTo>
                  <a:pt x="2017504" y="11586"/>
                </a:lnTo>
                <a:lnTo>
                  <a:pt x="2023659" y="13677"/>
                </a:lnTo>
                <a:lnTo>
                  <a:pt x="2029747" y="15071"/>
                </a:lnTo>
                <a:lnTo>
                  <a:pt x="2035790" y="16001"/>
                </a:lnTo>
                <a:lnTo>
                  <a:pt x="2041803" y="16620"/>
                </a:lnTo>
                <a:lnTo>
                  <a:pt x="2047796" y="18025"/>
                </a:lnTo>
                <a:lnTo>
                  <a:pt x="2053776" y="19955"/>
                </a:lnTo>
                <a:lnTo>
                  <a:pt x="2059747" y="22233"/>
                </a:lnTo>
                <a:lnTo>
                  <a:pt x="2064719" y="23752"/>
                </a:lnTo>
                <a:lnTo>
                  <a:pt x="2069027" y="24764"/>
                </a:lnTo>
                <a:lnTo>
                  <a:pt x="2072890" y="25439"/>
                </a:lnTo>
                <a:lnTo>
                  <a:pt x="2079829" y="26189"/>
                </a:lnTo>
                <a:lnTo>
                  <a:pt x="2089547" y="26789"/>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PenAnnotation6"/>
          <p:cNvSpPr/>
          <p:nvPr/>
        </p:nvSpPr>
        <p:spPr>
          <a:xfrm>
            <a:off x="3009304" y="4438054"/>
            <a:ext cx="2647" cy="1"/>
          </a:xfrm>
          <a:custGeom>
            <a:avLst/>
            <a:gdLst/>
            <a:ahLst/>
            <a:cxnLst/>
            <a:rect l="0" t="0" r="0" b="0"/>
            <a:pathLst>
              <a:path w="2647" h="1">
                <a:moveTo>
                  <a:pt x="0" y="0"/>
                </a:moveTo>
                <a:lnTo>
                  <a:pt x="2646" y="0"/>
                </a:lnTo>
                <a:close/>
              </a:path>
            </a:pathLst>
          </a:custGeom>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MARTPenAnnotation7"/>
          <p:cNvSpPr/>
          <p:nvPr/>
        </p:nvSpPr>
        <p:spPr>
          <a:xfrm>
            <a:off x="1080492" y="4348757"/>
            <a:ext cx="1893094" cy="107158"/>
          </a:xfrm>
          <a:custGeom>
            <a:avLst/>
            <a:gdLst/>
            <a:ahLst/>
            <a:cxnLst/>
            <a:rect l="0" t="0" r="0" b="0"/>
            <a:pathLst>
              <a:path w="1893094" h="107158">
                <a:moveTo>
                  <a:pt x="1893093" y="107157"/>
                </a:moveTo>
                <a:lnTo>
                  <a:pt x="1888353" y="107157"/>
                </a:lnTo>
                <a:lnTo>
                  <a:pt x="1885964" y="106164"/>
                </a:lnTo>
                <a:lnTo>
                  <a:pt x="1883380" y="104511"/>
                </a:lnTo>
                <a:lnTo>
                  <a:pt x="1876843" y="99468"/>
                </a:lnTo>
                <a:lnTo>
                  <a:pt x="1821149" y="98241"/>
                </a:lnTo>
                <a:lnTo>
                  <a:pt x="1802484" y="98230"/>
                </a:lnTo>
                <a:lnTo>
                  <a:pt x="1792960" y="95582"/>
                </a:lnTo>
                <a:lnTo>
                  <a:pt x="1787643" y="93487"/>
                </a:lnTo>
                <a:lnTo>
                  <a:pt x="1770678" y="90539"/>
                </a:lnTo>
                <a:lnTo>
                  <a:pt x="1717467" y="89330"/>
                </a:lnTo>
                <a:lnTo>
                  <a:pt x="1699614" y="89307"/>
                </a:lnTo>
                <a:lnTo>
                  <a:pt x="1687709" y="86656"/>
                </a:lnTo>
                <a:lnTo>
                  <a:pt x="1681757" y="84560"/>
                </a:lnTo>
                <a:lnTo>
                  <a:pt x="1663898" y="81610"/>
                </a:lnTo>
                <a:lnTo>
                  <a:pt x="1607987" y="79448"/>
                </a:lnTo>
                <a:lnTo>
                  <a:pt x="1600827" y="77770"/>
                </a:lnTo>
                <a:lnTo>
                  <a:pt x="1594070" y="75660"/>
                </a:lnTo>
                <a:lnTo>
                  <a:pt x="1570338" y="72689"/>
                </a:lnTo>
                <a:lnTo>
                  <a:pt x="1515178" y="71511"/>
                </a:lnTo>
                <a:lnTo>
                  <a:pt x="1427475" y="71439"/>
                </a:lnTo>
                <a:lnTo>
                  <a:pt x="1412970" y="68793"/>
                </a:lnTo>
                <a:lnTo>
                  <a:pt x="1406324" y="66698"/>
                </a:lnTo>
                <a:lnTo>
                  <a:pt x="1382748" y="63750"/>
                </a:lnTo>
                <a:lnTo>
                  <a:pt x="1335145" y="62617"/>
                </a:lnTo>
                <a:lnTo>
                  <a:pt x="1322325" y="65203"/>
                </a:lnTo>
                <a:lnTo>
                  <a:pt x="1316128" y="67281"/>
                </a:lnTo>
                <a:lnTo>
                  <a:pt x="1293185" y="70206"/>
                </a:lnTo>
                <a:lnTo>
                  <a:pt x="1278871" y="68245"/>
                </a:lnTo>
                <a:lnTo>
                  <a:pt x="1272276" y="66333"/>
                </a:lnTo>
                <a:lnTo>
                  <a:pt x="1265895" y="66050"/>
                </a:lnTo>
                <a:lnTo>
                  <a:pt x="1253513" y="68382"/>
                </a:lnTo>
                <a:lnTo>
                  <a:pt x="1230646" y="70532"/>
                </a:lnTo>
                <a:lnTo>
                  <a:pt x="1216349" y="68390"/>
                </a:lnTo>
                <a:lnTo>
                  <a:pt x="1203381" y="65122"/>
                </a:lnTo>
                <a:lnTo>
                  <a:pt x="1191003" y="63670"/>
                </a:lnTo>
                <a:lnTo>
                  <a:pt x="1176240" y="65670"/>
                </a:lnTo>
                <a:lnTo>
                  <a:pt x="1168137" y="67593"/>
                </a:lnTo>
                <a:lnTo>
                  <a:pt x="1151195" y="67083"/>
                </a:lnTo>
                <a:lnTo>
                  <a:pt x="1127569" y="63863"/>
                </a:lnTo>
                <a:lnTo>
                  <a:pt x="1071182" y="62588"/>
                </a:lnTo>
                <a:lnTo>
                  <a:pt x="1056180" y="59898"/>
                </a:lnTo>
                <a:lnTo>
                  <a:pt x="1049401" y="57791"/>
                </a:lnTo>
                <a:lnTo>
                  <a:pt x="1025639" y="54827"/>
                </a:lnTo>
                <a:lnTo>
                  <a:pt x="971461" y="53651"/>
                </a:lnTo>
                <a:lnTo>
                  <a:pt x="951834" y="52608"/>
                </a:lnTo>
                <a:lnTo>
                  <a:pt x="944118" y="50947"/>
                </a:lnTo>
                <a:lnTo>
                  <a:pt x="935998" y="48848"/>
                </a:lnTo>
                <a:lnTo>
                  <a:pt x="915089" y="45893"/>
                </a:lnTo>
                <a:lnTo>
                  <a:pt x="857852" y="44697"/>
                </a:lnTo>
                <a:lnTo>
                  <a:pt x="669346" y="44649"/>
                </a:lnTo>
                <a:lnTo>
                  <a:pt x="654344" y="47295"/>
                </a:lnTo>
                <a:lnTo>
                  <a:pt x="647565" y="49389"/>
                </a:lnTo>
                <a:lnTo>
                  <a:pt x="623803" y="52337"/>
                </a:lnTo>
                <a:lnTo>
                  <a:pt x="569036" y="53530"/>
                </a:lnTo>
                <a:lnTo>
                  <a:pt x="553538" y="54549"/>
                </a:lnTo>
                <a:lnTo>
                  <a:pt x="546627" y="56210"/>
                </a:lnTo>
                <a:lnTo>
                  <a:pt x="540035" y="58310"/>
                </a:lnTo>
                <a:lnTo>
                  <a:pt x="516536" y="61264"/>
                </a:lnTo>
                <a:lnTo>
                  <a:pt x="471910" y="62399"/>
                </a:lnTo>
                <a:lnTo>
                  <a:pt x="454808" y="59814"/>
                </a:lnTo>
                <a:lnTo>
                  <a:pt x="446080" y="57736"/>
                </a:lnTo>
                <a:lnTo>
                  <a:pt x="416822" y="54400"/>
                </a:lnTo>
                <a:lnTo>
                  <a:pt x="365865" y="52658"/>
                </a:lnTo>
                <a:lnTo>
                  <a:pt x="357019" y="50981"/>
                </a:lnTo>
                <a:lnTo>
                  <a:pt x="348145" y="48870"/>
                </a:lnTo>
                <a:lnTo>
                  <a:pt x="326176" y="45899"/>
                </a:lnTo>
                <a:lnTo>
                  <a:pt x="293845" y="43904"/>
                </a:lnTo>
                <a:lnTo>
                  <a:pt x="285194" y="42168"/>
                </a:lnTo>
                <a:lnTo>
                  <a:pt x="276449" y="40018"/>
                </a:lnTo>
                <a:lnTo>
                  <a:pt x="249921" y="36993"/>
                </a:lnTo>
                <a:lnTo>
                  <a:pt x="242020" y="35576"/>
                </a:lnTo>
                <a:lnTo>
                  <a:pt x="234769" y="33639"/>
                </a:lnTo>
                <a:lnTo>
                  <a:pt x="227950" y="31356"/>
                </a:lnTo>
                <a:lnTo>
                  <a:pt x="204132" y="28142"/>
                </a:lnTo>
                <a:lnTo>
                  <a:pt x="175554" y="26065"/>
                </a:lnTo>
                <a:lnTo>
                  <a:pt x="167637" y="24322"/>
                </a:lnTo>
                <a:lnTo>
                  <a:pt x="159383" y="22168"/>
                </a:lnTo>
                <a:lnTo>
                  <a:pt x="125741" y="17719"/>
                </a:lnTo>
                <a:lnTo>
                  <a:pt x="118553" y="15781"/>
                </a:lnTo>
                <a:lnTo>
                  <a:pt x="111778" y="13498"/>
                </a:lnTo>
                <a:lnTo>
                  <a:pt x="92761" y="10283"/>
                </a:lnTo>
                <a:lnTo>
                  <a:pt x="43448" y="8965"/>
                </a:lnTo>
                <a:lnTo>
                  <a:pt x="39879" y="7961"/>
                </a:lnTo>
                <a:lnTo>
                  <a:pt x="36508" y="6300"/>
                </a:lnTo>
                <a:lnTo>
                  <a:pt x="33268" y="4200"/>
                </a:lnTo>
                <a:lnTo>
                  <a:pt x="24377" y="1867"/>
                </a:lnTo>
                <a:lnTo>
                  <a:pt x="0" y="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Remember both the game and the courts are based on interpreting certain rules.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a:bodyPr>
          <a:lstStyle/>
          <a:p>
            <a:r>
              <a:rPr lang="en-US" dirty="0" smtClean="0"/>
              <a:t>1.  List the powers given to the federal government and to the state governments by the Constitution.</a:t>
            </a:r>
          </a:p>
          <a:p>
            <a:r>
              <a:rPr lang="en-US" dirty="0" smtClean="0"/>
              <a:t>2. List the powers denied to the federal government and to the state governments by the Constitution.</a:t>
            </a:r>
          </a:p>
          <a:p>
            <a:r>
              <a:rPr lang="en-US" dirty="0" smtClean="0"/>
              <a:t>3. Identify the responsibilities that the federal and state governments have to each other.</a:t>
            </a:r>
          </a:p>
          <a:p>
            <a:r>
              <a:rPr lang="en-US" dirty="0" smtClean="0"/>
              <a:t>4. Describe the courts’ role in the federal system.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I will divide you into small groups.</a:t>
            </a:r>
          </a:p>
          <a:p>
            <a:r>
              <a:rPr lang="en-US" dirty="0" smtClean="0"/>
              <a:t>Choose one person to come forward to get paper and </a:t>
            </a:r>
            <a:r>
              <a:rPr lang="en-US" b="1" dirty="0" smtClean="0"/>
              <a:t>three</a:t>
            </a:r>
            <a:r>
              <a:rPr lang="en-US" dirty="0" smtClean="0"/>
              <a:t> different color markers. </a:t>
            </a:r>
          </a:p>
          <a:p>
            <a:r>
              <a:rPr lang="en-US" dirty="0" smtClean="0"/>
              <a:t>Each group will define the following terms on their paper. </a:t>
            </a:r>
          </a:p>
          <a:p>
            <a:r>
              <a:rPr lang="en-US" i="1" dirty="0" smtClean="0"/>
              <a:t>Expressed</a:t>
            </a:r>
          </a:p>
          <a:p>
            <a:r>
              <a:rPr lang="en-US" i="1" dirty="0" smtClean="0"/>
              <a:t>Implied </a:t>
            </a:r>
          </a:p>
          <a:p>
            <a:r>
              <a:rPr lang="en-US" i="1" dirty="0" smtClean="0"/>
              <a:t>Inherent </a:t>
            </a:r>
            <a:endParaRPr lang="en-US"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your group identify examples in your own lives in which you have had either expressed permission, implied permission, or inherent ability to do something. </a:t>
            </a:r>
          </a:p>
          <a:p>
            <a:r>
              <a:rPr lang="en-US" dirty="0" smtClean="0"/>
              <a:t>Write your ideas on the paper using a different color for each of the three examples. </a:t>
            </a:r>
          </a:p>
          <a:p>
            <a:r>
              <a:rPr lang="en-US" dirty="0" smtClean="0"/>
              <a:t>Each group will share from its paper and discuss the reasons for placing each example under the category.  </a:t>
            </a:r>
          </a:p>
          <a:p>
            <a:r>
              <a:rPr lang="en-US" dirty="0" smtClean="0"/>
              <a:t>In this section you will learn what powers and responsibilities the federal and state governments are given or denied by the Constitution.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the Federal Government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U.S. government is has three types of powers: expressed, implied, and inherent.</a:t>
            </a:r>
          </a:p>
          <a:p>
            <a:r>
              <a:rPr lang="en-US" dirty="0" smtClean="0"/>
              <a:t>Powers are in the Constitution, while some are simply those exercised by any government of a sovereign country. </a:t>
            </a:r>
          </a:p>
          <a:p>
            <a:r>
              <a:rPr lang="en-US" dirty="0" smtClean="0"/>
              <a:t>Expressed: </a:t>
            </a:r>
          </a:p>
          <a:p>
            <a:r>
              <a:rPr lang="en-US" dirty="0" smtClean="0"/>
              <a:t>Legislative, Article 1, Section 8, issuing money, collecting national taxes, borrowing money, paying government debts, regulating trade with states and foreign governments, declaring war, and raising and maintaining armed forces.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Article II: president the power to command the armed forces and to direct relations with governments of other countries. </a:t>
            </a:r>
          </a:p>
          <a:p>
            <a:r>
              <a:rPr lang="en-US" dirty="0" smtClean="0"/>
              <a:t>Article III: judicial branch the power to decide several kinds of cases, concerning the Constitution, federal laws, and treaties. </a:t>
            </a:r>
          </a:p>
          <a:p>
            <a:r>
              <a:rPr lang="en-US" dirty="0" smtClean="0"/>
              <a:t>Federal courts may also rule on cases involving the U.S. governments, certain foreign officials in the U.S., and disputes among the states.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Powers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 all powers of the federal government are expressly listed in the Constitution. </a:t>
            </a:r>
          </a:p>
          <a:p>
            <a:r>
              <a:rPr lang="en-US" dirty="0" smtClean="0"/>
              <a:t>Implied powers: are suggested by the expressed powers. </a:t>
            </a:r>
          </a:p>
          <a:p>
            <a:r>
              <a:rPr lang="en-US" dirty="0" smtClean="0"/>
              <a:t>Article I, Section 8: gives Congress the power “to make all laws which shall be necessary and proper” </a:t>
            </a:r>
          </a:p>
          <a:p>
            <a:r>
              <a:rPr lang="en-US" dirty="0" smtClean="0"/>
              <a:t>Elastic Clause: “necessary and proper” clause allows Congress to extend its authority in ways not specifically granted or denied by the Constitution. </a:t>
            </a:r>
          </a:p>
          <a:p>
            <a:r>
              <a:rPr lang="en-US" dirty="0" smtClean="0"/>
              <a:t>Example: Sixteenth Amendment –power to establish and collect taxes on incomes. Implied Congress to establish IRS actual tax collecting.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Inherent Powers</a:t>
            </a:r>
            <a:endParaRPr lang="en-US" dirty="0"/>
          </a:p>
        </p:txBody>
      </p:sp>
      <p:sp>
        <p:nvSpPr>
          <p:cNvPr id="3" name="Content Placeholder 2"/>
          <p:cNvSpPr>
            <a:spLocks noGrp="1"/>
          </p:cNvSpPr>
          <p:nvPr>
            <p:ph idx="1"/>
          </p:nvPr>
        </p:nvSpPr>
        <p:spPr/>
        <p:txBody>
          <a:bodyPr/>
          <a:lstStyle/>
          <a:p>
            <a:r>
              <a:rPr lang="en-US" dirty="0" smtClean="0"/>
              <a:t>Inherent powers: powers naturally belong to any government of a sovereign country. These powers are not mentioned in the Constitution. These powers are about foreign affairs, international agreements, including new territory.  Examples: citizenship, immigration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1685</Words>
  <Application>Microsoft Office PowerPoint</Application>
  <PresentationFormat>On-screen Show (4:3)</PresentationFormat>
  <Paragraphs>114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Chapter 4 Federalism</vt:lpstr>
      <vt:lpstr>Chapter 4  Section 1</vt:lpstr>
      <vt:lpstr>Objectives</vt:lpstr>
      <vt:lpstr>Activity</vt:lpstr>
      <vt:lpstr>Directions</vt:lpstr>
      <vt:lpstr>Powers of the Federal Government</vt:lpstr>
      <vt:lpstr>Slide 7</vt:lpstr>
      <vt:lpstr>Implied Powers</vt:lpstr>
      <vt:lpstr>Inherent Powers</vt:lpstr>
      <vt:lpstr>Powers of State Governments</vt:lpstr>
      <vt:lpstr>Concurrent Powers</vt:lpstr>
      <vt:lpstr>Limits on Federal and State Powers</vt:lpstr>
      <vt:lpstr>Powers Denied to the Federal Government</vt:lpstr>
      <vt:lpstr>Powers Denied to the States</vt:lpstr>
      <vt:lpstr>Powers Denied to Both Levels</vt:lpstr>
      <vt:lpstr>Responsibilities</vt:lpstr>
      <vt:lpstr>Slide 17</vt:lpstr>
      <vt:lpstr>Slide 18</vt:lpstr>
      <vt:lpstr>Slide 19</vt:lpstr>
      <vt:lpstr>Activity</vt:lpstr>
      <vt:lpstr>Slide 21</vt:lpstr>
      <vt:lpstr>The Courts and the Federal System</vt:lpstr>
      <vt:lpstr>Slide 23</vt:lpstr>
      <vt:lpstr>Activity</vt:lpstr>
      <vt:lpstr>Slide 25</vt:lpstr>
      <vt:lpstr>Slide 26</vt:lpstr>
    </vt:vector>
  </TitlesOfParts>
  <Company>Putnam Co R1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Federalism</dc:title>
  <dc:creator>ddevore</dc:creator>
  <cp:lastModifiedBy>ddevore</cp:lastModifiedBy>
  <cp:revision>64</cp:revision>
  <dcterms:created xsi:type="dcterms:W3CDTF">2009-02-26T21:51:58Z</dcterms:created>
  <dcterms:modified xsi:type="dcterms:W3CDTF">2009-03-11T17:43:50Z</dcterms:modified>
</cp:coreProperties>
</file>